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76" r:id="rId5"/>
    <p:sldId id="294" r:id="rId6"/>
    <p:sldId id="4398" r:id="rId7"/>
    <p:sldId id="4397" r:id="rId8"/>
    <p:sldId id="4392" r:id="rId9"/>
    <p:sldId id="4395" r:id="rId10"/>
    <p:sldId id="4393" r:id="rId11"/>
    <p:sldId id="304" r:id="rId12"/>
    <p:sldId id="4394" r:id="rId13"/>
    <p:sldId id="303" r:id="rId14"/>
    <p:sldId id="4396" r:id="rId15"/>
    <p:sldId id="3076" r:id="rId16"/>
    <p:sldId id="4399" r:id="rId17"/>
    <p:sldId id="29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797" autoAdjust="0"/>
  </p:normalViewPr>
  <p:slideViewPr>
    <p:cSldViewPr>
      <p:cViewPr varScale="1">
        <p:scale>
          <a:sx n="70" d="100"/>
          <a:sy n="70" d="100"/>
        </p:scale>
        <p:origin x="2070" y="66"/>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han Hingnekar" userId="d8bb9c14-e201-4140-bda7-7d91ce931a15" providerId="ADAL" clId="{74E0A4EE-E2BE-40F7-8DC8-28E91AD7C1B9}"/>
    <pc:docChg chg="modSld">
      <pc:chgData name="Roshan Hingnekar" userId="d8bb9c14-e201-4140-bda7-7d91ce931a15" providerId="ADAL" clId="{74E0A4EE-E2BE-40F7-8DC8-28E91AD7C1B9}" dt="2024-01-11T07:12:02.241" v="59" actId="5793"/>
      <pc:docMkLst>
        <pc:docMk/>
      </pc:docMkLst>
      <pc:sldChg chg="modSp mod">
        <pc:chgData name="Roshan Hingnekar" userId="d8bb9c14-e201-4140-bda7-7d91ce931a15" providerId="ADAL" clId="{74E0A4EE-E2BE-40F7-8DC8-28E91AD7C1B9}" dt="2024-01-11T07:12:02.241" v="59" actId="5793"/>
        <pc:sldMkLst>
          <pc:docMk/>
          <pc:sldMk cId="2439004002" sldId="4399"/>
        </pc:sldMkLst>
        <pc:spChg chg="mod">
          <ac:chgData name="Roshan Hingnekar" userId="d8bb9c14-e201-4140-bda7-7d91ce931a15" providerId="ADAL" clId="{74E0A4EE-E2BE-40F7-8DC8-28E91AD7C1B9}" dt="2024-01-11T07:12:02.241" v="59" actId="5793"/>
          <ac:spMkLst>
            <pc:docMk/>
            <pc:sldMk cId="2439004002" sldId="4399"/>
            <ac:spMk id="3" creationId="{4A73BA7C-085A-C148-EF54-66D1FCA03B4D}"/>
          </ac:spMkLst>
        </pc:spChg>
      </pc:sldChg>
    </pc:docChg>
  </pc:docChgLst>
  <pc:docChgLst>
    <pc:chgData name="Roshan Hingnekar" userId="d8bb9c14-e201-4140-bda7-7d91ce931a15" providerId="ADAL" clId="{AB1B507A-2E9F-4AB9-9398-02379599C899}"/>
    <pc:docChg chg="undo custSel addSld delSld modSld sldOrd">
      <pc:chgData name="Roshan Hingnekar" userId="d8bb9c14-e201-4140-bda7-7d91ce931a15" providerId="ADAL" clId="{AB1B507A-2E9F-4AB9-9398-02379599C899}" dt="2023-12-13T15:06:07.661" v="755"/>
      <pc:docMkLst>
        <pc:docMk/>
      </pc:docMkLst>
      <pc:sldChg chg="modSp del mod">
        <pc:chgData name="Roshan Hingnekar" userId="d8bb9c14-e201-4140-bda7-7d91ce931a15" providerId="ADAL" clId="{AB1B507A-2E9F-4AB9-9398-02379599C899}" dt="2023-11-24T11:16:33.426" v="39" actId="47"/>
        <pc:sldMkLst>
          <pc:docMk/>
          <pc:sldMk cId="0" sldId="256"/>
        </pc:sldMkLst>
        <pc:spChg chg="mod">
          <ac:chgData name="Roshan Hingnekar" userId="d8bb9c14-e201-4140-bda7-7d91ce931a15" providerId="ADAL" clId="{AB1B507A-2E9F-4AB9-9398-02379599C899}" dt="2023-11-23T03:51:56.572" v="32" actId="20577"/>
          <ac:spMkLst>
            <pc:docMk/>
            <pc:sldMk cId="0" sldId="256"/>
            <ac:spMk id="2" creationId="{00000000-0000-0000-0000-000000000000}"/>
          </ac:spMkLst>
        </pc:spChg>
      </pc:sldChg>
      <pc:sldChg chg="del">
        <pc:chgData name="Roshan Hingnekar" userId="d8bb9c14-e201-4140-bda7-7d91ce931a15" providerId="ADAL" clId="{AB1B507A-2E9F-4AB9-9398-02379599C899}" dt="2023-11-23T05:11:03.359" v="36" actId="47"/>
        <pc:sldMkLst>
          <pc:docMk/>
          <pc:sldMk cId="0" sldId="261"/>
        </pc:sldMkLst>
      </pc:sldChg>
      <pc:sldChg chg="del">
        <pc:chgData name="Roshan Hingnekar" userId="d8bb9c14-e201-4140-bda7-7d91ce931a15" providerId="ADAL" clId="{AB1B507A-2E9F-4AB9-9398-02379599C899}" dt="2023-11-24T11:16:36.152" v="40" actId="47"/>
        <pc:sldMkLst>
          <pc:docMk/>
          <pc:sldMk cId="2784395857" sldId="275"/>
        </pc:sldMkLst>
      </pc:sldChg>
      <pc:sldChg chg="modSp add mod">
        <pc:chgData name="Roshan Hingnekar" userId="d8bb9c14-e201-4140-bda7-7d91ce931a15" providerId="ADAL" clId="{AB1B507A-2E9F-4AB9-9398-02379599C899}" dt="2023-11-24T11:16:48.188" v="73" actId="20577"/>
        <pc:sldMkLst>
          <pc:docMk/>
          <pc:sldMk cId="2162693352" sldId="276"/>
        </pc:sldMkLst>
        <pc:spChg chg="mod">
          <ac:chgData name="Roshan Hingnekar" userId="d8bb9c14-e201-4140-bda7-7d91ce931a15" providerId="ADAL" clId="{AB1B507A-2E9F-4AB9-9398-02379599C899}" dt="2023-11-24T11:16:48.188" v="73" actId="20577"/>
          <ac:spMkLst>
            <pc:docMk/>
            <pc:sldMk cId="2162693352" sldId="276"/>
            <ac:spMk id="2" creationId="{00000000-0000-0000-0000-000000000000}"/>
          </ac:spMkLst>
        </pc:spChg>
      </pc:sldChg>
      <pc:sldChg chg="del">
        <pc:chgData name="Roshan Hingnekar" userId="d8bb9c14-e201-4140-bda7-7d91ce931a15" providerId="ADAL" clId="{AB1B507A-2E9F-4AB9-9398-02379599C899}" dt="2023-11-23T05:11:04.260" v="37" actId="47"/>
        <pc:sldMkLst>
          <pc:docMk/>
          <pc:sldMk cId="1059344401" sldId="277"/>
        </pc:sldMkLst>
      </pc:sldChg>
      <pc:sldChg chg="del">
        <pc:chgData name="Roshan Hingnekar" userId="d8bb9c14-e201-4140-bda7-7d91ce931a15" providerId="ADAL" clId="{AB1B507A-2E9F-4AB9-9398-02379599C899}" dt="2023-11-23T05:11:01.375" v="34" actId="47"/>
        <pc:sldMkLst>
          <pc:docMk/>
          <pc:sldMk cId="1881687045" sldId="278"/>
        </pc:sldMkLst>
      </pc:sldChg>
      <pc:sldChg chg="del">
        <pc:chgData name="Roshan Hingnekar" userId="d8bb9c14-e201-4140-bda7-7d91ce931a15" providerId="ADAL" clId="{AB1B507A-2E9F-4AB9-9398-02379599C899}" dt="2023-11-23T05:11:00.200" v="33" actId="47"/>
        <pc:sldMkLst>
          <pc:docMk/>
          <pc:sldMk cId="2536988329" sldId="279"/>
        </pc:sldMkLst>
      </pc:sldChg>
      <pc:sldChg chg="del">
        <pc:chgData name="Roshan Hingnekar" userId="d8bb9c14-e201-4140-bda7-7d91ce931a15" providerId="ADAL" clId="{AB1B507A-2E9F-4AB9-9398-02379599C899}" dt="2023-11-23T05:11:02.500" v="35" actId="47"/>
        <pc:sldMkLst>
          <pc:docMk/>
          <pc:sldMk cId="4285500863" sldId="280"/>
        </pc:sldMkLst>
      </pc:sldChg>
      <pc:sldChg chg="add">
        <pc:chgData name="Roshan Hingnekar" userId="d8bb9c14-e201-4140-bda7-7d91ce931a15" providerId="ADAL" clId="{AB1B507A-2E9F-4AB9-9398-02379599C899}" dt="2023-11-24T11:16:29.338" v="38"/>
        <pc:sldMkLst>
          <pc:docMk/>
          <pc:sldMk cId="644700388" sldId="292"/>
        </pc:sldMkLst>
      </pc:sldChg>
      <pc:sldChg chg="modSp add mod">
        <pc:chgData name="Roshan Hingnekar" userId="d8bb9c14-e201-4140-bda7-7d91ce931a15" providerId="ADAL" clId="{AB1B507A-2E9F-4AB9-9398-02379599C899}" dt="2023-11-27T11:01:33.487" v="210" actId="20577"/>
        <pc:sldMkLst>
          <pc:docMk/>
          <pc:sldMk cId="441996093" sldId="294"/>
        </pc:sldMkLst>
        <pc:spChg chg="mod">
          <ac:chgData name="Roshan Hingnekar" userId="d8bb9c14-e201-4140-bda7-7d91ce931a15" providerId="ADAL" clId="{AB1B507A-2E9F-4AB9-9398-02379599C899}" dt="2023-11-27T11:01:33.487" v="210" actId="20577"/>
          <ac:spMkLst>
            <pc:docMk/>
            <pc:sldMk cId="441996093" sldId="294"/>
            <ac:spMk id="3" creationId="{00000000-0000-0000-0000-000000000000}"/>
          </ac:spMkLst>
        </pc:spChg>
      </pc:sldChg>
      <pc:sldChg chg="modSp add mod">
        <pc:chgData name="Roshan Hingnekar" userId="d8bb9c14-e201-4140-bda7-7d91ce931a15" providerId="ADAL" clId="{AB1B507A-2E9F-4AB9-9398-02379599C899}" dt="2023-11-27T10:53:35.064" v="209" actId="20577"/>
        <pc:sldMkLst>
          <pc:docMk/>
          <pc:sldMk cId="2860195686" sldId="296"/>
        </pc:sldMkLst>
        <pc:spChg chg="mod">
          <ac:chgData name="Roshan Hingnekar" userId="d8bb9c14-e201-4140-bda7-7d91ce931a15" providerId="ADAL" clId="{AB1B507A-2E9F-4AB9-9398-02379599C899}" dt="2023-11-27T10:53:35.064" v="209" actId="20577"/>
          <ac:spMkLst>
            <pc:docMk/>
            <pc:sldMk cId="2860195686" sldId="296"/>
            <ac:spMk id="3" creationId="{CE9F4404-136F-49AD-BA7E-BB35D571FD73}"/>
          </ac:spMkLst>
        </pc:spChg>
      </pc:sldChg>
      <pc:sldChg chg="add">
        <pc:chgData name="Roshan Hingnekar" userId="d8bb9c14-e201-4140-bda7-7d91ce931a15" providerId="ADAL" clId="{AB1B507A-2E9F-4AB9-9398-02379599C899}" dt="2023-11-24T11:16:29.338" v="38"/>
        <pc:sldMkLst>
          <pc:docMk/>
          <pc:sldMk cId="432419872" sldId="300"/>
        </pc:sldMkLst>
      </pc:sldChg>
      <pc:sldChg chg="add">
        <pc:chgData name="Roshan Hingnekar" userId="d8bb9c14-e201-4140-bda7-7d91ce931a15" providerId="ADAL" clId="{AB1B507A-2E9F-4AB9-9398-02379599C899}" dt="2023-11-27T10:20:35.852" v="149"/>
        <pc:sldMkLst>
          <pc:docMk/>
          <pc:sldMk cId="1998440229" sldId="303"/>
        </pc:sldMkLst>
      </pc:sldChg>
      <pc:sldChg chg="add">
        <pc:chgData name="Roshan Hingnekar" userId="d8bb9c14-e201-4140-bda7-7d91ce931a15" providerId="ADAL" clId="{AB1B507A-2E9F-4AB9-9398-02379599C899}" dt="2023-11-27T10:20:35.852" v="149"/>
        <pc:sldMkLst>
          <pc:docMk/>
          <pc:sldMk cId="404751246" sldId="304"/>
        </pc:sldMkLst>
      </pc:sldChg>
      <pc:sldChg chg="addSp delSp modSp add mod ord">
        <pc:chgData name="Roshan Hingnekar" userId="d8bb9c14-e201-4140-bda7-7d91ce931a15" providerId="ADAL" clId="{AB1B507A-2E9F-4AB9-9398-02379599C899}" dt="2023-12-13T15:06:07.661" v="755"/>
        <pc:sldMkLst>
          <pc:docMk/>
          <pc:sldMk cId="2796001156" sldId="3076"/>
        </pc:sldMkLst>
        <pc:spChg chg="mod">
          <ac:chgData name="Roshan Hingnekar" userId="d8bb9c14-e201-4140-bda7-7d91ce931a15" providerId="ADAL" clId="{AB1B507A-2E9F-4AB9-9398-02379599C899}" dt="2023-11-27T10:53:18.379" v="182" actId="6549"/>
          <ac:spMkLst>
            <pc:docMk/>
            <pc:sldMk cId="2796001156" sldId="3076"/>
            <ac:spMk id="3" creationId="{661E9CA5-AAB4-4118-B7AA-EF8162CFCC29}"/>
          </ac:spMkLst>
        </pc:spChg>
        <pc:picChg chg="del mod">
          <ac:chgData name="Roshan Hingnekar" userId="d8bb9c14-e201-4140-bda7-7d91ce931a15" providerId="ADAL" clId="{AB1B507A-2E9F-4AB9-9398-02379599C899}" dt="2023-11-27T08:00:36.786" v="135" actId="478"/>
          <ac:picMkLst>
            <pc:docMk/>
            <pc:sldMk cId="2796001156" sldId="3076"/>
            <ac:picMk id="5" creationId="{B461F36B-DED9-73B7-6019-D2FA07D547A5}"/>
          </ac:picMkLst>
        </pc:picChg>
        <pc:picChg chg="add del mod">
          <ac:chgData name="Roshan Hingnekar" userId="d8bb9c14-e201-4140-bda7-7d91ce931a15" providerId="ADAL" clId="{AB1B507A-2E9F-4AB9-9398-02379599C899}" dt="2023-11-27T08:03:19.474" v="139" actId="478"/>
          <ac:picMkLst>
            <pc:docMk/>
            <pc:sldMk cId="2796001156" sldId="3076"/>
            <ac:picMk id="6" creationId="{FF4E9506-E6A8-5A2F-40B1-AF0E9E7D0576}"/>
          </ac:picMkLst>
        </pc:picChg>
        <pc:picChg chg="add mod">
          <ac:chgData name="Roshan Hingnekar" userId="d8bb9c14-e201-4140-bda7-7d91ce931a15" providerId="ADAL" clId="{AB1B507A-2E9F-4AB9-9398-02379599C899}" dt="2023-11-27T08:03:39.303" v="142" actId="14100"/>
          <ac:picMkLst>
            <pc:docMk/>
            <pc:sldMk cId="2796001156" sldId="3076"/>
            <ac:picMk id="8" creationId="{A437B4ED-31BB-A40D-AA92-DC38EB7DF525}"/>
          </ac:picMkLst>
        </pc:picChg>
      </pc:sldChg>
      <pc:sldChg chg="add">
        <pc:chgData name="Roshan Hingnekar" userId="d8bb9c14-e201-4140-bda7-7d91ce931a15" providerId="ADAL" clId="{AB1B507A-2E9F-4AB9-9398-02379599C899}" dt="2023-11-27T10:19:26.708" v="147"/>
        <pc:sldMkLst>
          <pc:docMk/>
          <pc:sldMk cId="1918761450" sldId="4392"/>
        </pc:sldMkLst>
      </pc:sldChg>
      <pc:sldChg chg="add">
        <pc:chgData name="Roshan Hingnekar" userId="d8bb9c14-e201-4140-bda7-7d91ce931a15" providerId="ADAL" clId="{AB1B507A-2E9F-4AB9-9398-02379599C899}" dt="2023-11-27T10:19:26.708" v="147"/>
        <pc:sldMkLst>
          <pc:docMk/>
          <pc:sldMk cId="209923316" sldId="4393"/>
        </pc:sldMkLst>
      </pc:sldChg>
      <pc:sldChg chg="add">
        <pc:chgData name="Roshan Hingnekar" userId="d8bb9c14-e201-4140-bda7-7d91ce931a15" providerId="ADAL" clId="{AB1B507A-2E9F-4AB9-9398-02379599C899}" dt="2023-11-27T10:20:35.852" v="149"/>
        <pc:sldMkLst>
          <pc:docMk/>
          <pc:sldMk cId="3103024414" sldId="4394"/>
        </pc:sldMkLst>
      </pc:sldChg>
      <pc:sldChg chg="add">
        <pc:chgData name="Roshan Hingnekar" userId="d8bb9c14-e201-4140-bda7-7d91ce931a15" providerId="ADAL" clId="{AB1B507A-2E9F-4AB9-9398-02379599C899}" dt="2023-11-27T10:19:26.708" v="147"/>
        <pc:sldMkLst>
          <pc:docMk/>
          <pc:sldMk cId="1636056772" sldId="4395"/>
        </pc:sldMkLst>
      </pc:sldChg>
      <pc:sldChg chg="add">
        <pc:chgData name="Roshan Hingnekar" userId="d8bb9c14-e201-4140-bda7-7d91ce931a15" providerId="ADAL" clId="{AB1B507A-2E9F-4AB9-9398-02379599C899}" dt="2023-11-27T09:48:34.340" v="146"/>
        <pc:sldMkLst>
          <pc:docMk/>
          <pc:sldMk cId="1401874084" sldId="4396"/>
        </pc:sldMkLst>
      </pc:sldChg>
      <pc:sldChg chg="modSp add mod modNotes modNotesTx">
        <pc:chgData name="Roshan Hingnekar" userId="d8bb9c14-e201-4140-bda7-7d91ce931a15" providerId="ADAL" clId="{AB1B507A-2E9F-4AB9-9398-02379599C899}" dt="2023-12-13T11:31:38.435" v="715" actId="1076"/>
        <pc:sldMkLst>
          <pc:docMk/>
          <pc:sldMk cId="3830303230" sldId="4397"/>
        </pc:sldMkLst>
        <pc:spChg chg="mod">
          <ac:chgData name="Roshan Hingnekar" userId="d8bb9c14-e201-4140-bda7-7d91ce931a15" providerId="ADAL" clId="{AB1B507A-2E9F-4AB9-9398-02379599C899}" dt="2023-12-13T11:31:38.435" v="715" actId="1076"/>
          <ac:spMkLst>
            <pc:docMk/>
            <pc:sldMk cId="3830303230" sldId="4397"/>
            <ac:spMk id="11" creationId="{B891660F-80D7-4FB4-A815-0BECB8AA8AF5}"/>
          </ac:spMkLst>
        </pc:spChg>
      </pc:sldChg>
      <pc:sldChg chg="addSp modSp add mod modAnim modNotesTx">
        <pc:chgData name="Roshan Hingnekar" userId="d8bb9c14-e201-4140-bda7-7d91ce931a15" providerId="ADAL" clId="{AB1B507A-2E9F-4AB9-9398-02379599C899}" dt="2023-12-13T11:03:12.393" v="531" actId="1076"/>
        <pc:sldMkLst>
          <pc:docMk/>
          <pc:sldMk cId="3521448838" sldId="4398"/>
        </pc:sldMkLst>
        <pc:spChg chg="add mod">
          <ac:chgData name="Roshan Hingnekar" userId="d8bb9c14-e201-4140-bda7-7d91ce931a15" providerId="ADAL" clId="{AB1B507A-2E9F-4AB9-9398-02379599C899}" dt="2023-12-13T11:03:08.688" v="530" actId="14100"/>
          <ac:spMkLst>
            <pc:docMk/>
            <pc:sldMk cId="3521448838" sldId="4398"/>
            <ac:spMk id="2" creationId="{32780A6E-1B95-B17C-0962-ABFE8DBBCE2E}"/>
          </ac:spMkLst>
        </pc:spChg>
        <pc:spChg chg="mod">
          <ac:chgData name="Roshan Hingnekar" userId="d8bb9c14-e201-4140-bda7-7d91ce931a15" providerId="ADAL" clId="{AB1B507A-2E9F-4AB9-9398-02379599C899}" dt="2023-12-13T11:03:12.393" v="531" actId="1076"/>
          <ac:spMkLst>
            <pc:docMk/>
            <pc:sldMk cId="3521448838" sldId="4398"/>
            <ac:spMk id="4" creationId="{D7CCD091-A62F-4DE7-86BB-9EF5505D0408}"/>
          </ac:spMkLst>
        </pc:spChg>
        <pc:spChg chg="mod">
          <ac:chgData name="Roshan Hingnekar" userId="d8bb9c14-e201-4140-bda7-7d91ce931a15" providerId="ADAL" clId="{AB1B507A-2E9F-4AB9-9398-02379599C899}" dt="2023-12-13T10:53:40.862" v="247"/>
          <ac:spMkLst>
            <pc:docMk/>
            <pc:sldMk cId="3521448838" sldId="4398"/>
            <ac:spMk id="11" creationId="{B891660F-80D7-4FB4-A815-0BECB8AA8AF5}"/>
          </ac:spMkLst>
        </pc:spChg>
      </pc:sldChg>
      <pc:sldChg chg="modSp new mod ord">
        <pc:chgData name="Roshan Hingnekar" userId="d8bb9c14-e201-4140-bda7-7d91ce931a15" providerId="ADAL" clId="{AB1B507A-2E9F-4AB9-9398-02379599C899}" dt="2023-12-13T14:58:58.413" v="753" actId="20577"/>
        <pc:sldMkLst>
          <pc:docMk/>
          <pc:sldMk cId="2439004002" sldId="4399"/>
        </pc:sldMkLst>
        <pc:spChg chg="mod">
          <ac:chgData name="Roshan Hingnekar" userId="d8bb9c14-e201-4140-bda7-7d91ce931a15" providerId="ADAL" clId="{AB1B507A-2E9F-4AB9-9398-02379599C899}" dt="2023-12-13T14:58:58.413" v="753" actId="20577"/>
          <ac:spMkLst>
            <pc:docMk/>
            <pc:sldMk cId="2439004002" sldId="4399"/>
            <ac:spMk id="2" creationId="{FC57E999-D128-D189-3588-C8C744748B4F}"/>
          </ac:spMkLst>
        </pc:spChg>
      </pc:sldChg>
      <pc:sldChg chg="modSp add del mod">
        <pc:chgData name="Roshan Hingnekar" userId="d8bb9c14-e201-4140-bda7-7d91ce931a15" providerId="ADAL" clId="{AB1B507A-2E9F-4AB9-9398-02379599C899}" dt="2023-11-27T10:19:29.478" v="148" actId="47"/>
        <pc:sldMkLst>
          <pc:docMk/>
          <pc:sldMk cId="1566870405" sldId="4969"/>
        </pc:sldMkLst>
        <pc:spChg chg="mod">
          <ac:chgData name="Roshan Hingnekar" userId="d8bb9c14-e201-4140-bda7-7d91ce931a15" providerId="ADAL" clId="{AB1B507A-2E9F-4AB9-9398-02379599C899}" dt="2023-11-24T11:17:59.466" v="133" actId="20577"/>
          <ac:spMkLst>
            <pc:docMk/>
            <pc:sldMk cId="1566870405" sldId="4969"/>
            <ac:spMk id="4" creationId="{9CE0F871-11FC-9C73-F13E-877E3CD46BBF}"/>
          </ac:spMkLst>
        </pc:spChg>
      </pc:sldChg>
      <pc:sldChg chg="add del">
        <pc:chgData name="Roshan Hingnekar" userId="d8bb9c14-e201-4140-bda7-7d91ce931a15" providerId="ADAL" clId="{AB1B507A-2E9F-4AB9-9398-02379599C899}" dt="2023-11-27T09:48:26.742" v="145"/>
        <pc:sldMkLst>
          <pc:docMk/>
          <pc:sldMk cId="351901637" sldId="4970"/>
        </pc:sldMkLst>
      </pc:sldChg>
    </pc:docChg>
  </pc:docChgLst>
  <pc:docChgLst>
    <pc:chgData name="Roshan Hingnekar" userId="S::rhingnek@mathworks.com::d8bb9c14-e201-4140-bda7-7d91ce931a15" providerId="AD" clId="Web-{8A74F3DA-F2C3-37EA-83C0-CB6FDDB979A1}"/>
    <pc:docChg chg="modSld">
      <pc:chgData name="Roshan Hingnekar" userId="S::rhingnek@mathworks.com::d8bb9c14-e201-4140-bda7-7d91ce931a15" providerId="AD" clId="Web-{8A74F3DA-F2C3-37EA-83C0-CB6FDDB979A1}" dt="2023-11-28T09:45:46.514" v="11" actId="20577"/>
      <pc:docMkLst>
        <pc:docMk/>
      </pc:docMkLst>
      <pc:sldChg chg="modSp">
        <pc:chgData name="Roshan Hingnekar" userId="S::rhingnek@mathworks.com::d8bb9c14-e201-4140-bda7-7d91ce931a15" providerId="AD" clId="Web-{8A74F3DA-F2C3-37EA-83C0-CB6FDDB979A1}" dt="2023-11-28T09:45:46.514" v="11" actId="20577"/>
        <pc:sldMkLst>
          <pc:docMk/>
          <pc:sldMk cId="441996093" sldId="294"/>
        </pc:sldMkLst>
        <pc:spChg chg="mod">
          <ac:chgData name="Roshan Hingnekar" userId="S::rhingnek@mathworks.com::d8bb9c14-e201-4140-bda7-7d91ce931a15" providerId="AD" clId="Web-{8A74F3DA-F2C3-37EA-83C0-CB6FDDB979A1}" dt="2023-11-28T09:45:46.514" v="11" actId="20577"/>
          <ac:spMkLst>
            <pc:docMk/>
            <pc:sldMk cId="441996093" sldId="294"/>
            <ac:spMk id="3" creationId="{00000000-0000-0000-0000-000000000000}"/>
          </ac:spMkLst>
        </pc:spChg>
      </pc:sldChg>
    </pc:docChg>
  </pc:docChgLst>
  <pc:docChgLst>
    <pc:chgData name="Roshan Hingnekar" userId="d8bb9c14-e201-4140-bda7-7d91ce931a15" providerId="ADAL" clId="{64C7A9C7-4178-43E2-BAE8-AF44A8F5FC08}"/>
    <pc:docChg chg="custSel modSld">
      <pc:chgData name="Roshan Hingnekar" userId="d8bb9c14-e201-4140-bda7-7d91ce931a15" providerId="ADAL" clId="{64C7A9C7-4178-43E2-BAE8-AF44A8F5FC08}" dt="2023-12-21T11:02:18.803" v="502" actId="20577"/>
      <pc:docMkLst>
        <pc:docMk/>
      </pc:docMkLst>
      <pc:sldChg chg="modSp mod">
        <pc:chgData name="Roshan Hingnekar" userId="d8bb9c14-e201-4140-bda7-7d91ce931a15" providerId="ADAL" clId="{64C7A9C7-4178-43E2-BAE8-AF44A8F5FC08}" dt="2023-12-21T10:50:55.791" v="119" actId="13926"/>
        <pc:sldMkLst>
          <pc:docMk/>
          <pc:sldMk cId="441996093" sldId="294"/>
        </pc:sldMkLst>
        <pc:spChg chg="mod">
          <ac:chgData name="Roshan Hingnekar" userId="d8bb9c14-e201-4140-bda7-7d91ce931a15" providerId="ADAL" clId="{64C7A9C7-4178-43E2-BAE8-AF44A8F5FC08}" dt="2023-12-21T10:50:55.791" v="119" actId="13926"/>
          <ac:spMkLst>
            <pc:docMk/>
            <pc:sldMk cId="441996093" sldId="294"/>
            <ac:spMk id="3" creationId="{00000000-0000-0000-0000-000000000000}"/>
          </ac:spMkLst>
        </pc:spChg>
      </pc:sldChg>
      <pc:sldChg chg="modSp mod modShow modNotesTx">
        <pc:chgData name="Roshan Hingnekar" userId="d8bb9c14-e201-4140-bda7-7d91ce931a15" providerId="ADAL" clId="{64C7A9C7-4178-43E2-BAE8-AF44A8F5FC08}" dt="2023-12-21T11:02:18.803" v="502" actId="20577"/>
        <pc:sldMkLst>
          <pc:docMk/>
          <pc:sldMk cId="2439004002" sldId="4399"/>
        </pc:sldMkLst>
        <pc:spChg chg="mod">
          <ac:chgData name="Roshan Hingnekar" userId="d8bb9c14-e201-4140-bda7-7d91ce931a15" providerId="ADAL" clId="{64C7A9C7-4178-43E2-BAE8-AF44A8F5FC08}" dt="2023-12-21T11:02:18.803" v="502" actId="20577"/>
          <ac:spMkLst>
            <pc:docMk/>
            <pc:sldMk cId="2439004002" sldId="4399"/>
            <ac:spMk id="3" creationId="{4A73BA7C-085A-C148-EF54-66D1FCA03B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8/20/2025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__Inter_e66fe9"/>
              </a:rPr>
              <a:t>A MATLAB App is a user interface (UI) tool built in MATLAB that allows users to interact with their code and data visually. It provides a way to create custom apps with buttons, sliders, plots, and other interactive elements to perform specific tasks or analyses. MATLAB Apps are designed to simplify complex workflows, making it easier for users to run their MATLAB code and algorithms without needing to directly interact with the command line.</a:t>
            </a:r>
            <a:endParaRPr lang="en-US" sz="1200" dirty="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274485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you are holding the App Building Challenge after this onramp</a:t>
            </a: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55619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Why make an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p>
            <a:pPr algn="l">
              <a:buFont typeface="+mj-lt"/>
              <a:buAutoNum type="arabicPeriod"/>
            </a:pPr>
            <a:r>
              <a:rPr lang="en-US" b="1" i="0" dirty="0">
                <a:solidFill>
                  <a:srgbClr val="D1D5DB"/>
                </a:solidFill>
                <a:effectLst/>
                <a:latin typeface="__Inter_e66fe9"/>
              </a:rPr>
              <a:t>Entrepreneurial Experience:</a:t>
            </a:r>
            <a:r>
              <a:rPr lang="en-US" b="0" i="0" dirty="0">
                <a:solidFill>
                  <a:srgbClr val="D1D5DB"/>
                </a:solidFill>
                <a:effectLst/>
                <a:latin typeface="__Inter_e66fe9"/>
              </a:rPr>
              <a:t> Building an app provides students with the opportunity to learn about product development, market research, and potentially even entrepreneurship, fostering a spirit of initiative and business acumen.</a:t>
            </a:r>
          </a:p>
          <a:p>
            <a:pPr algn="l">
              <a:buFont typeface="+mj-lt"/>
              <a:buAutoNum type="arabicPeriod"/>
            </a:pPr>
            <a:r>
              <a:rPr lang="en-US" b="1" i="0" dirty="0">
                <a:solidFill>
                  <a:srgbClr val="D1D5DB"/>
                </a:solidFill>
                <a:effectLst/>
                <a:latin typeface="__Inter_e66fe9"/>
              </a:rPr>
              <a:t>Industry Relevance:</a:t>
            </a:r>
            <a:r>
              <a:rPr lang="en-US" b="0" i="0" dirty="0">
                <a:solidFill>
                  <a:srgbClr val="D1D5DB"/>
                </a:solidFill>
                <a:effectLst/>
                <a:latin typeface="__Inter_e66fe9"/>
              </a:rPr>
              <a:t> In today's tech-driven world, app development skills are highly sought after by employers across various industries, making it a valuable addition to a student's skill set.</a:t>
            </a:r>
          </a:p>
          <a:p>
            <a:pPr algn="l">
              <a:buFont typeface="+mj-lt"/>
              <a:buAutoNum type="arabicPeriod"/>
            </a:pPr>
            <a:r>
              <a:rPr lang="en-US" b="1" i="0" dirty="0">
                <a:solidFill>
                  <a:srgbClr val="D1D5DB"/>
                </a:solidFill>
                <a:effectLst/>
                <a:latin typeface="__Inter_e66fe9"/>
              </a:rPr>
              <a:t>Community Impact:</a:t>
            </a:r>
            <a:r>
              <a:rPr lang="en-US" b="0" i="0" dirty="0">
                <a:solidFill>
                  <a:srgbClr val="D1D5DB"/>
                </a:solidFill>
                <a:effectLst/>
                <a:latin typeface="__Inter_e66fe9"/>
              </a:rPr>
              <a:t> An app can be a platform for addressing societal challenges, allowing students to contribute meaningfully to their communities or causes they care about.</a:t>
            </a:r>
          </a:p>
          <a:p>
            <a:pPr algn="l">
              <a:buFont typeface="+mj-lt"/>
              <a:buAutoNum type="arabicPeriod"/>
            </a:pPr>
            <a:r>
              <a:rPr lang="en-US" b="1" i="0" dirty="0">
                <a:solidFill>
                  <a:srgbClr val="D1D5DB"/>
                </a:solidFill>
                <a:effectLst/>
                <a:latin typeface="__Inter_e66fe9"/>
              </a:rPr>
              <a:t>Technology Fluency:</a:t>
            </a:r>
            <a:r>
              <a:rPr lang="en-US" b="0" i="0" dirty="0">
                <a:solidFill>
                  <a:srgbClr val="D1D5DB"/>
                </a:solidFill>
                <a:effectLst/>
                <a:latin typeface="__Inter_e66fe9"/>
              </a:rPr>
              <a:t> Developing an app enhances students' fluency with modern technologies, preparing them for the rapidly evolving digital landscape and potential future career opportunities in tech-related fields.</a:t>
            </a:r>
          </a:p>
          <a:p>
            <a:pPr algn="l">
              <a:buFont typeface="+mj-lt"/>
              <a:buAutoNum type="arabicPeriod"/>
            </a:pPr>
            <a:r>
              <a:rPr lang="en-US" b="1" i="0" dirty="0">
                <a:solidFill>
                  <a:srgbClr val="D1D5DB"/>
                </a:solidFill>
                <a:effectLst/>
                <a:latin typeface="__Inter_e66fe9"/>
              </a:rPr>
              <a:t>Problem-Based Learning:</a:t>
            </a:r>
            <a:r>
              <a:rPr lang="en-US" b="0" i="0" dirty="0">
                <a:solidFill>
                  <a:srgbClr val="D1D5DB"/>
                </a:solidFill>
                <a:effectLst/>
                <a:latin typeface="__Inter_e66fe9"/>
              </a:rPr>
              <a:t> App development provides a real-world context for students to tackle complex problems, fostering a deeper understanding of how to apply their knowledge to address practical challenges.</a:t>
            </a:r>
          </a:p>
          <a:p>
            <a:pPr algn="l">
              <a:buFont typeface="+mj-lt"/>
              <a:buAutoNum type="arabicPeriod"/>
            </a:pPr>
            <a:r>
              <a:rPr lang="en-US" b="1" i="0" dirty="0">
                <a:solidFill>
                  <a:srgbClr val="D1D5DB"/>
                </a:solidFill>
                <a:effectLst/>
                <a:latin typeface="__Inter_e66fe9"/>
              </a:rPr>
              <a:t>Personal Growth:</a:t>
            </a:r>
            <a:r>
              <a:rPr lang="en-US" b="0" i="0" dirty="0">
                <a:solidFill>
                  <a:srgbClr val="D1D5DB"/>
                </a:solidFill>
                <a:effectLst/>
                <a:latin typeface="__Inter_e66fe9"/>
              </a:rPr>
              <a:t> The process of app development can significantly enhance students' perseverance, adaptability, and resilience, as they navigate the complexities of creating and refining a functional product.</a:t>
            </a:r>
          </a:p>
          <a:p>
            <a:pPr algn="l">
              <a:buFont typeface="+mj-lt"/>
              <a:buAutoNum type="arabicPeriod"/>
            </a:pPr>
            <a:r>
              <a:rPr lang="en-US" b="1" i="0" dirty="0">
                <a:solidFill>
                  <a:srgbClr val="D1D5DB"/>
                </a:solidFill>
                <a:effectLst/>
                <a:latin typeface="__Inter_e66fe9"/>
              </a:rPr>
              <a:t>Global Reach:</a:t>
            </a:r>
            <a:r>
              <a:rPr lang="en-US" b="0" i="0" dirty="0">
                <a:solidFill>
                  <a:srgbClr val="D1D5DB"/>
                </a:solidFill>
                <a:effectLst/>
                <a:latin typeface="__Inter_e66fe9"/>
              </a:rPr>
              <a:t> Apps have the potential to reach a global audience, allowing students to gain exposure and recognition on an international scale, thereby expanding their professional network and opportunities.</a:t>
            </a:r>
          </a:p>
          <a:p>
            <a:pPr algn="l"/>
            <a:r>
              <a:rPr lang="en-US" b="0" i="0" dirty="0">
                <a:solidFill>
                  <a:srgbClr val="D1D5DB"/>
                </a:solidFill>
                <a:effectLst/>
                <a:latin typeface="__Inter_e66fe9"/>
              </a:rPr>
              <a:t>These reasons collectively highlight the multifaceted benefits of app development for students, encompassing technical skills, personal growth, and potential career opportunities.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80605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would you go about creating an app yourself? Here is the process of producing a shareable app. First you create your app, package it, and then share it. When you first create an app, you may be confused where to place all of your components. I suggest thinking about it first and try sketching out your User Interface before beginning.</a:t>
            </a:r>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247493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 clear design of your user interface, then you can create it with App Designer.</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66836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 app is created, it is time to package your app for distribution.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32865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package an app, MATLAB creates a single app installation file that enables you and others to install your app and access it from the apps gallery without concern for installation details or the MATLAB path.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08659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package your app, you are ready to share.</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32968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MATLAB programs can be shared with anyone.</a:t>
            </a:r>
          </a:p>
          <a:p>
            <a:r>
              <a:rPr lang="en-US" dirty="0"/>
              <a:t>&lt;CLICK&gt; You can share them with other MATLAB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Or you can share them with people who do not have MATLAB</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52283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i="0" dirty="0">
                <a:solidFill>
                  <a:srgbClr val="00A9E0"/>
                </a:solidFill>
                <a:latin typeface="Arial" panose="020B0604020202020204" pitchFamily="34" charset="0"/>
                <a:cs typeface="Arial" panose="020B0604020202020204" pitchFamily="34" charset="0"/>
              </a:rPr>
              <a:t>Here is an app created with MATLAB’s App Designer by the Korea Institute of Energy Research. The Wind Turbine Health Monitoring System is used for predictive maintenance. By using our tools, they were able to cut their development time in half and achieve a 90+% prediction accuracy. The first of the 4 tabs shown at the top gives an overview of the wind turbine's status. &lt;Click&gt; The predicted remaining useful life of each component is shown on the right, where each component is labelled on the diagram in the center.</a:t>
            </a:r>
            <a:endParaRPr lang="en-US" altLang="ko-KR" dirty="0"/>
          </a:p>
          <a:p>
            <a:endParaRPr lang="en-US" altLang="ko-KR" dirty="0"/>
          </a:p>
          <a:p>
            <a:r>
              <a:rPr lang="en-US" altLang="ko-KR" b="1" dirty="0"/>
              <a:t>On the second tab of the app, you can see the time series data of different parameters for the blades, tower, gearbox, shaft, and generator in real time</a:t>
            </a:r>
            <a:endParaRPr lang="en-US" altLang="ko-KR" dirty="0"/>
          </a:p>
          <a:p>
            <a:endParaRPr lang="en-US" altLang="ko-KR" dirty="0"/>
          </a:p>
          <a:p>
            <a:r>
              <a:rPr lang="en-US" altLang="ko-KR" dirty="0"/>
              <a:t>41 seconds</a:t>
            </a:r>
          </a:p>
          <a:p>
            <a:r>
              <a:rPr lang="en-US" altLang="ko-KR" b="1" dirty="0"/>
              <a:t>On the third tab, Data analysis is shown using a statistical approach. Our signal processing toolbox was used to perform Fast-Fourier-Transforms for frequency analysis.</a:t>
            </a:r>
          </a:p>
          <a:p>
            <a:endParaRPr lang="en-US" altLang="ko-KR" dirty="0"/>
          </a:p>
          <a:p>
            <a:r>
              <a:rPr lang="en-US" altLang="ko-KR" dirty="0"/>
              <a:t>1:14</a:t>
            </a:r>
          </a:p>
          <a:p>
            <a:r>
              <a:rPr lang="en-US" altLang="ko-KR" b="1" dirty="0"/>
              <a:t>Finally, they performed data analysis using an AI-based approach with our Machine Learning and Deep Learning Toolboxes. Here, they calculated the damage equivalent load, represented by blue dots. If the blue dots are above the red triangles, representing the limits, an alarm will notify to user. A similar approach is used for the Remaining Useful Lifetime, where the blue dots approaching the red line means the remaining lifetime is short. This alarm system was able to save the institute millions of dollars.</a:t>
            </a:r>
            <a:endParaRPr lang="ko-KR" altLang="en-US" b="1"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8064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a:t>App Building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ight Arrow 44"/>
          <p:cNvSpPr/>
          <p:nvPr/>
        </p:nvSpPr>
        <p:spPr>
          <a:xfrm rot="3057945">
            <a:off x="2241762" y="3521623"/>
            <a:ext cx="1773993"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4" name="Right Arrow 43"/>
          <p:cNvSpPr/>
          <p:nvPr/>
        </p:nvSpPr>
        <p:spPr>
          <a:xfrm rot="5400000">
            <a:off x="1966357" y="3744195"/>
            <a:ext cx="1239989"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3" name="Right Arrow 42"/>
          <p:cNvSpPr/>
          <p:nvPr/>
        </p:nvSpPr>
        <p:spPr>
          <a:xfrm rot="7974435">
            <a:off x="1224673" y="3641121"/>
            <a:ext cx="1549399"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a:t>MATLAB Programs Can be Shared With Anyone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8636" y="2209800"/>
            <a:ext cx="5045273" cy="3429000"/>
          </a:xfrm>
          <a:prstGeom prst="rect">
            <a:avLst/>
          </a:prstGeom>
        </p:spPr>
      </p:pic>
      <p:cxnSp>
        <p:nvCxnSpPr>
          <p:cNvPr id="6" name="Straight Connector 5"/>
          <p:cNvCxnSpPr/>
          <p:nvPr/>
        </p:nvCxnSpPr>
        <p:spPr>
          <a:xfrm>
            <a:off x="5638800" y="1600200"/>
            <a:ext cx="0" cy="434340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200" y="1600200"/>
            <a:ext cx="4194931" cy="400110"/>
          </a:xfrm>
          <a:prstGeom prst="rect">
            <a:avLst/>
          </a:prstGeom>
          <a:noFill/>
        </p:spPr>
        <p:txBody>
          <a:bodyPr wrap="none" rtlCol="0">
            <a:spAutoFit/>
          </a:bodyPr>
          <a:lstStyle/>
          <a:p>
            <a:r>
              <a:rPr lang="en-US" sz="2000" b="1" dirty="0">
                <a:latin typeface="Arial" pitchFamily="34" charset="0"/>
                <a:cs typeface="Arial" pitchFamily="34" charset="0"/>
              </a:rPr>
              <a:t>Share With Other MATLAB Users</a:t>
            </a:r>
          </a:p>
        </p:txBody>
      </p:sp>
      <p:sp>
        <p:nvSpPr>
          <p:cNvPr id="8" name="TextBox 7"/>
          <p:cNvSpPr txBox="1"/>
          <p:nvPr/>
        </p:nvSpPr>
        <p:spPr>
          <a:xfrm>
            <a:off x="6096000" y="1600200"/>
            <a:ext cx="5764270" cy="400110"/>
          </a:xfrm>
          <a:prstGeom prst="rect">
            <a:avLst/>
          </a:prstGeom>
          <a:noFill/>
        </p:spPr>
        <p:txBody>
          <a:bodyPr wrap="none" rtlCol="0">
            <a:spAutoFit/>
          </a:bodyPr>
          <a:lstStyle/>
          <a:p>
            <a:r>
              <a:rPr lang="en-US" sz="2000" b="1" dirty="0">
                <a:latin typeface="Arial" pitchFamily="34" charset="0"/>
                <a:cs typeface="Arial" pitchFamily="34" charset="0"/>
              </a:rPr>
              <a:t>Share With People Who do Not Have MATLAB</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31" y="2353988"/>
            <a:ext cx="670034" cy="1294147"/>
          </a:xfrm>
          <a:prstGeom prst="rect">
            <a:avLst/>
          </a:prstGeom>
        </p:spPr>
      </p:pic>
      <p:grpSp>
        <p:nvGrpSpPr>
          <p:cNvPr id="3" name="Group 2"/>
          <p:cNvGrpSpPr/>
          <p:nvPr/>
        </p:nvGrpSpPr>
        <p:grpSpPr>
          <a:xfrm>
            <a:off x="609602" y="4038600"/>
            <a:ext cx="902574" cy="990600"/>
            <a:chOff x="621426" y="3810000"/>
            <a:chExt cx="1344008" cy="1522747"/>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grpSp>
        <p:nvGrpSpPr>
          <p:cNvPr id="35" name="Group 34"/>
          <p:cNvGrpSpPr/>
          <p:nvPr/>
        </p:nvGrpSpPr>
        <p:grpSpPr>
          <a:xfrm>
            <a:off x="2176509" y="4624022"/>
            <a:ext cx="902574" cy="990600"/>
            <a:chOff x="621426" y="3810000"/>
            <a:chExt cx="1344008" cy="1522747"/>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grpSp>
        <p:nvGrpSpPr>
          <p:cNvPr id="39" name="Group 38"/>
          <p:cNvGrpSpPr/>
          <p:nvPr/>
        </p:nvGrpSpPr>
        <p:grpSpPr>
          <a:xfrm>
            <a:off x="3745626" y="4038600"/>
            <a:ext cx="902574" cy="990600"/>
            <a:chOff x="621426" y="3810000"/>
            <a:chExt cx="1344008" cy="1522747"/>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spTree>
    <p:extLst>
      <p:ext uri="{BB962C8B-B14F-4D97-AF65-F5344CB8AC3E}">
        <p14:creationId xmlns:p14="http://schemas.microsoft.com/office/powerpoint/2010/main" val="199844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IER_WindTurbine_App">
            <a:hlinkClick r:id="" action="ppaction://media"/>
            <a:extLst>
              <a:ext uri="{FF2B5EF4-FFF2-40B4-BE49-F238E27FC236}">
                <a16:creationId xmlns:a16="http://schemas.microsoft.com/office/drawing/2014/main" id="{98CBC0DC-1B22-4B30-9069-5F2DAB4AAE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36738"/>
            <a:ext cx="12192000" cy="6973662"/>
          </a:xfrm>
        </p:spPr>
      </p:pic>
    </p:spTree>
    <p:extLst>
      <p:ext uri="{BB962C8B-B14F-4D97-AF65-F5344CB8AC3E}">
        <p14:creationId xmlns:p14="http://schemas.microsoft.com/office/powerpoint/2010/main" val="14018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App Building Onramp</a:t>
            </a:r>
          </a:p>
        </p:txBody>
      </p:sp>
      <p:pic>
        <p:nvPicPr>
          <p:cNvPr id="8" name="Picture 7">
            <a:extLst>
              <a:ext uri="{FF2B5EF4-FFF2-40B4-BE49-F238E27FC236}">
                <a16:creationId xmlns:a16="http://schemas.microsoft.com/office/drawing/2014/main" id="{A437B4ED-31BB-A40D-AA92-DC38EB7DF525}"/>
              </a:ext>
            </a:extLst>
          </p:cNvPr>
          <p:cNvPicPr>
            <a:picLocks noChangeAspect="1"/>
          </p:cNvPicPr>
          <p:nvPr/>
        </p:nvPicPr>
        <p:blipFill>
          <a:blip r:embed="rId3"/>
          <a:stretch>
            <a:fillRect/>
          </a:stretch>
        </p:blipFill>
        <p:spPr>
          <a:xfrm>
            <a:off x="983432" y="3573016"/>
            <a:ext cx="5616624" cy="1605990"/>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E999-D128-D189-3588-C8C744748B4F}"/>
              </a:ext>
            </a:extLst>
          </p:cNvPr>
          <p:cNvSpPr>
            <a:spLocks noGrp="1"/>
          </p:cNvSpPr>
          <p:nvPr>
            <p:ph type="title"/>
          </p:nvPr>
        </p:nvSpPr>
        <p:spPr/>
        <p:txBody>
          <a:bodyPr/>
          <a:lstStyle/>
          <a:p>
            <a:r>
              <a:rPr lang="en-IN" dirty="0"/>
              <a:t>After the onramp party!</a:t>
            </a:r>
          </a:p>
        </p:txBody>
      </p:sp>
      <p:sp>
        <p:nvSpPr>
          <p:cNvPr id="3" name="Content Placeholder 2">
            <a:extLst>
              <a:ext uri="{FF2B5EF4-FFF2-40B4-BE49-F238E27FC236}">
                <a16:creationId xmlns:a16="http://schemas.microsoft.com/office/drawing/2014/main" id="{4A73BA7C-085A-C148-EF54-66D1FCA03B4D}"/>
              </a:ext>
            </a:extLst>
          </p:cNvPr>
          <p:cNvSpPr>
            <a:spLocks noGrp="1"/>
          </p:cNvSpPr>
          <p:nvPr>
            <p:ph idx="1"/>
          </p:nvPr>
        </p:nvSpPr>
        <p:spPr/>
        <p:txBody>
          <a:bodyPr/>
          <a:lstStyle/>
          <a:p>
            <a:r>
              <a:rPr lang="en-IN" dirty="0"/>
              <a:t>App Designer Challenge: Release Problem Statement </a:t>
            </a:r>
          </a:p>
          <a:p>
            <a:endParaRPr lang="en-IN" dirty="0"/>
          </a:p>
          <a:p>
            <a:r>
              <a:rPr lang="en-IN" dirty="0"/>
              <a:t>Use the App builder to create your app and solve the challenge</a:t>
            </a:r>
          </a:p>
          <a:p>
            <a:pPr marL="458340" lvl="1" indent="0">
              <a:buNone/>
            </a:pPr>
            <a:endParaRPr lang="en-IN" dirty="0"/>
          </a:p>
          <a:p>
            <a:pPr lvl="1"/>
            <a:endParaRPr lang="en-IN" dirty="0"/>
          </a:p>
        </p:txBody>
      </p:sp>
    </p:spTree>
    <p:extLst>
      <p:ext uri="{BB962C8B-B14F-4D97-AF65-F5344CB8AC3E}">
        <p14:creationId xmlns:p14="http://schemas.microsoft.com/office/powerpoint/2010/main" val="24390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App Building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a:cs typeface="Arial"/>
              </a:rPr>
              <a:t>Today: </a:t>
            </a:r>
            <a:endParaRPr lang="en-US"/>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latin typeface="Arial"/>
                <a:cs typeface="Arial"/>
              </a:rPr>
              <a:t>Intro to App Building Onramp</a:t>
            </a:r>
            <a:endParaRPr lang="en-US" dirty="0"/>
          </a:p>
          <a:p>
            <a:pPr marL="744220" lvl="1" indent="-286385"/>
            <a:r>
              <a:rPr lang="en-US" dirty="0"/>
              <a:t>Create MathWorks account</a:t>
            </a:r>
          </a:p>
          <a:p>
            <a:pPr marL="744220" lvl="1" indent="-286385"/>
            <a:r>
              <a:rPr lang="en-US" dirty="0">
                <a:latin typeface="Arial"/>
                <a:cs typeface="Arial"/>
              </a:rPr>
              <a:t>Log in to App Building Onramp / Test MATLAB Online</a:t>
            </a:r>
          </a:p>
          <a:p>
            <a:pPr marL="343535" indent="-343535"/>
            <a:r>
              <a:rPr lang="en-US" dirty="0">
                <a:highlight>
                  <a:srgbClr val="FFFF00"/>
                </a:highlight>
              </a:rPr>
              <a:t>6.30 pm – 8.00 pm</a:t>
            </a:r>
            <a:r>
              <a:rPr lang="en-US" dirty="0"/>
              <a:t>: App Building Onramp (on your own)</a:t>
            </a:r>
          </a:p>
          <a:p>
            <a:pPr marL="343535" indent="-343535"/>
            <a:r>
              <a:rPr lang="en-US" dirty="0">
                <a:highlight>
                  <a:srgbClr val="FFFF00"/>
                </a:highlight>
              </a:rPr>
              <a:t>Problem statement release for App Building Challenge </a:t>
            </a:r>
          </a:p>
          <a:p>
            <a:pPr marL="744582" lvl="1" indent="-343535"/>
            <a:r>
              <a:rPr lang="en-US" dirty="0">
                <a:highlight>
                  <a:srgbClr val="FFFF00"/>
                </a:highlight>
              </a:rPr>
              <a:t>Submission date: </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CCD091-A62F-4DE7-86BB-9EF5505D0408}"/>
              </a:ext>
            </a:extLst>
          </p:cNvPr>
          <p:cNvSpPr txBox="1">
            <a:spLocks/>
          </p:cNvSpPr>
          <p:nvPr/>
        </p:nvSpPr>
        <p:spPr>
          <a:xfrm>
            <a:off x="-168696" y="473646"/>
            <a:ext cx="12192000" cy="18288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sz="4000" dirty="0"/>
              <a:t>What is a MATLAB App?</a:t>
            </a:r>
            <a:br>
              <a:rPr lang="en-US" sz="4000" dirty="0"/>
            </a:br>
            <a:endParaRPr lang="en-US" sz="4000" dirty="0"/>
          </a:p>
        </p:txBody>
      </p:sp>
      <p:sp>
        <p:nvSpPr>
          <p:cNvPr id="9" name="Subtitle 1">
            <a:extLst>
              <a:ext uri="{FF2B5EF4-FFF2-40B4-BE49-F238E27FC236}">
                <a16:creationId xmlns:a16="http://schemas.microsoft.com/office/drawing/2014/main" id="{F4F8AFFA-354F-4A0B-A73E-FE22C96670CA}"/>
              </a:ext>
            </a:extLst>
          </p:cNvPr>
          <p:cNvSpPr txBox="1">
            <a:spLocks/>
          </p:cNvSpPr>
          <p:nvPr/>
        </p:nvSpPr>
        <p:spPr>
          <a:xfrm>
            <a:off x="22698" y="4515230"/>
            <a:ext cx="6332705" cy="1098604"/>
          </a:xfrm>
          <a:prstGeom prst="rect">
            <a:avLst/>
          </a:prstGeom>
        </p:spPr>
        <p:txBody>
          <a:bodyPr vert="horz" lIns="91440" tIns="45720" rIns="91440" bIns="45720" rtlCol="0" anchor="t" anchorCtr="0">
            <a:normAutofit/>
          </a:bodyPr>
          <a:lstStyle>
            <a:lvl1pPr marL="0" indent="0" algn="l" defTabSz="916680" rtl="0" eaLnBrk="1" latinLnBrk="0" hangingPunct="1">
              <a:spcBef>
                <a:spcPct val="20000"/>
              </a:spcBef>
              <a:buClr>
                <a:schemeClr val="tx2"/>
              </a:buClr>
              <a:buSzPct val="75000"/>
              <a:buFont typeface="Wingdings" pitchFamily="2" charset="2"/>
              <a:buNone/>
              <a:defRPr sz="1604" b="1"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pPr algn="ctr"/>
            <a:endParaRPr lang="en-US" sz="2800" b="0" dirty="0"/>
          </a:p>
        </p:txBody>
      </p:sp>
      <p:sp>
        <p:nvSpPr>
          <p:cNvPr id="11" name="TextBox 10">
            <a:extLst>
              <a:ext uri="{FF2B5EF4-FFF2-40B4-BE49-F238E27FC236}">
                <a16:creationId xmlns:a16="http://schemas.microsoft.com/office/drawing/2014/main" id="{B891660F-80D7-4FB4-A815-0BECB8AA8AF5}"/>
              </a:ext>
            </a:extLst>
          </p:cNvPr>
          <p:cNvSpPr txBox="1"/>
          <p:nvPr/>
        </p:nvSpPr>
        <p:spPr>
          <a:xfrm>
            <a:off x="911424" y="1052736"/>
            <a:ext cx="9144000" cy="2554545"/>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914400" lvl="1"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endParaRPr lang="en-US" sz="3200" dirty="0">
              <a:latin typeface="Arial" pitchFamily="34" charset="0"/>
              <a:cs typeface="Arial" pitchFamily="34" charset="0"/>
            </a:endParaRPr>
          </a:p>
          <a:p>
            <a:r>
              <a:rPr lang="en-US" sz="3200" dirty="0">
                <a:latin typeface="Arial" pitchFamily="34" charset="0"/>
                <a:cs typeface="Arial" pitchFamily="34" charset="0"/>
              </a:rPr>
              <a:t>	</a:t>
            </a:r>
          </a:p>
          <a:p>
            <a:pPr algn="ctr"/>
            <a:endParaRPr lang="en-US" sz="3200" dirty="0">
              <a:latin typeface="Arial" pitchFamily="34" charset="0"/>
              <a:cs typeface="Arial" pitchFamily="34" charset="0"/>
            </a:endParaRPr>
          </a:p>
        </p:txBody>
      </p:sp>
      <p:sp>
        <p:nvSpPr>
          <p:cNvPr id="2" name="TextBox 1">
            <a:extLst>
              <a:ext uri="{FF2B5EF4-FFF2-40B4-BE49-F238E27FC236}">
                <a16:creationId xmlns:a16="http://schemas.microsoft.com/office/drawing/2014/main" id="{32780A6E-1B95-B17C-0962-ABFE8DBBCE2E}"/>
              </a:ext>
            </a:extLst>
          </p:cNvPr>
          <p:cNvSpPr txBox="1"/>
          <p:nvPr/>
        </p:nvSpPr>
        <p:spPr>
          <a:xfrm>
            <a:off x="1127448" y="1052736"/>
            <a:ext cx="8927976" cy="3539430"/>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User Interface tool </a:t>
            </a:r>
          </a:p>
          <a:p>
            <a:pPr marL="457200" indent="-457200">
              <a:buFont typeface="Arial" panose="020B0604020202020204" pitchFamily="34" charset="0"/>
              <a:buChar char="•"/>
            </a:pPr>
            <a:r>
              <a:rPr lang="en-US" sz="3200" dirty="0">
                <a:latin typeface="Arial" pitchFamily="34" charset="0"/>
                <a:cs typeface="Arial" pitchFamily="34" charset="0"/>
              </a:rPr>
              <a:t>Interact with code and data visually</a:t>
            </a:r>
          </a:p>
          <a:p>
            <a:pPr marL="457200" indent="-457200">
              <a:buFont typeface="Arial" panose="020B0604020202020204" pitchFamily="34" charset="0"/>
              <a:buChar char="•"/>
            </a:pPr>
            <a:r>
              <a:rPr lang="en-US" sz="3200" dirty="0">
                <a:latin typeface="Arial" pitchFamily="34" charset="0"/>
                <a:cs typeface="Arial" pitchFamily="34" charset="0"/>
              </a:rPr>
              <a:t>Custom apps with buttons, sliders, plots etc.</a:t>
            </a:r>
          </a:p>
          <a:p>
            <a:pPr marL="457200" indent="-457200">
              <a:buFont typeface="Arial" panose="020B0604020202020204" pitchFamily="34" charset="0"/>
              <a:buChar char="•"/>
            </a:pPr>
            <a:r>
              <a:rPr lang="en-US" sz="3200" dirty="0">
                <a:latin typeface="Arial" pitchFamily="34" charset="0"/>
                <a:cs typeface="Arial" pitchFamily="34" charset="0"/>
              </a:rPr>
              <a:t>Simplify complex workflows</a:t>
            </a:r>
          </a:p>
          <a:p>
            <a:pPr marL="457200" indent="-457200">
              <a:buFont typeface="Arial" panose="020B0604020202020204" pitchFamily="34" charset="0"/>
              <a:buChar char="•"/>
            </a:pPr>
            <a:r>
              <a:rPr lang="en-US" sz="3200" dirty="0">
                <a:latin typeface="Arial" pitchFamily="34" charset="0"/>
                <a:cs typeface="Arial" pitchFamily="34" charset="0"/>
              </a:rPr>
              <a:t>Run MATLAB code without directly interacting with the command line </a:t>
            </a:r>
          </a:p>
        </p:txBody>
      </p:sp>
    </p:spTree>
    <p:extLst>
      <p:ext uri="{BB962C8B-B14F-4D97-AF65-F5344CB8AC3E}">
        <p14:creationId xmlns:p14="http://schemas.microsoft.com/office/powerpoint/2010/main" val="35214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CCD091-A62F-4DE7-86BB-9EF5505D0408}"/>
              </a:ext>
            </a:extLst>
          </p:cNvPr>
          <p:cNvSpPr txBox="1">
            <a:spLocks/>
          </p:cNvSpPr>
          <p:nvPr/>
        </p:nvSpPr>
        <p:spPr>
          <a:xfrm>
            <a:off x="0" y="381000"/>
            <a:ext cx="12192000" cy="18288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sz="4000" dirty="0"/>
              <a:t>Why make an App?</a:t>
            </a:r>
            <a:br>
              <a:rPr lang="en-US" sz="4000" dirty="0"/>
            </a:br>
            <a:endParaRPr lang="en-US" sz="4000" dirty="0"/>
          </a:p>
        </p:txBody>
      </p:sp>
      <p:sp>
        <p:nvSpPr>
          <p:cNvPr id="9" name="Subtitle 1">
            <a:extLst>
              <a:ext uri="{FF2B5EF4-FFF2-40B4-BE49-F238E27FC236}">
                <a16:creationId xmlns:a16="http://schemas.microsoft.com/office/drawing/2014/main" id="{F4F8AFFA-354F-4A0B-A73E-FE22C96670CA}"/>
              </a:ext>
            </a:extLst>
          </p:cNvPr>
          <p:cNvSpPr txBox="1">
            <a:spLocks/>
          </p:cNvSpPr>
          <p:nvPr/>
        </p:nvSpPr>
        <p:spPr>
          <a:xfrm>
            <a:off x="22698" y="4515230"/>
            <a:ext cx="6332705" cy="1098604"/>
          </a:xfrm>
          <a:prstGeom prst="rect">
            <a:avLst/>
          </a:prstGeom>
        </p:spPr>
        <p:txBody>
          <a:bodyPr vert="horz" lIns="91440" tIns="45720" rIns="91440" bIns="45720" rtlCol="0" anchor="t" anchorCtr="0">
            <a:normAutofit/>
          </a:bodyPr>
          <a:lstStyle>
            <a:lvl1pPr marL="0" indent="0" algn="l" defTabSz="916680" rtl="0" eaLnBrk="1" latinLnBrk="0" hangingPunct="1">
              <a:spcBef>
                <a:spcPct val="20000"/>
              </a:spcBef>
              <a:buClr>
                <a:schemeClr val="tx2"/>
              </a:buClr>
              <a:buSzPct val="75000"/>
              <a:buFont typeface="Wingdings" pitchFamily="2" charset="2"/>
              <a:buNone/>
              <a:defRPr sz="1604" b="1"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pPr algn="ctr"/>
            <a:endParaRPr lang="en-US" sz="2800" b="0" dirty="0"/>
          </a:p>
        </p:txBody>
      </p:sp>
      <p:sp>
        <p:nvSpPr>
          <p:cNvPr id="11" name="TextBox 10">
            <a:extLst>
              <a:ext uri="{FF2B5EF4-FFF2-40B4-BE49-F238E27FC236}">
                <a16:creationId xmlns:a16="http://schemas.microsoft.com/office/drawing/2014/main" id="{B891660F-80D7-4FB4-A815-0BECB8AA8AF5}"/>
              </a:ext>
            </a:extLst>
          </p:cNvPr>
          <p:cNvSpPr txBox="1"/>
          <p:nvPr/>
        </p:nvSpPr>
        <p:spPr>
          <a:xfrm>
            <a:off x="839416" y="1244166"/>
            <a:ext cx="9937104" cy="3539430"/>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Entrepreneurial Experience &amp; Industry Relevance</a:t>
            </a:r>
          </a:p>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Technology Fluency &amp; Problem-based Learning</a:t>
            </a:r>
          </a:p>
          <a:p>
            <a:pPr lvl="1"/>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t>Person Growth &amp; Global Reach</a:t>
            </a:r>
          </a:p>
          <a:p>
            <a:endParaRPr lang="en-US" sz="3200" dirty="0"/>
          </a:p>
        </p:txBody>
      </p:sp>
    </p:spTree>
    <p:extLst>
      <p:ext uri="{BB962C8B-B14F-4D97-AF65-F5344CB8AC3E}">
        <p14:creationId xmlns:p14="http://schemas.microsoft.com/office/powerpoint/2010/main" val="383030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948705-A44D-4745-937C-F7CA494C773B}"/>
              </a:ext>
            </a:extLst>
          </p:cNvPr>
          <p:cNvPicPr>
            <a:picLocks noChangeAspect="1"/>
          </p:cNvPicPr>
          <p:nvPr/>
        </p:nvPicPr>
        <p:blipFill>
          <a:blip r:embed="rId3"/>
          <a:stretch>
            <a:fillRect/>
          </a:stretch>
        </p:blipFill>
        <p:spPr>
          <a:xfrm>
            <a:off x="4799372" y="1723239"/>
            <a:ext cx="6896783" cy="4762291"/>
          </a:xfrm>
          <a:prstGeom prst="rect">
            <a:avLst/>
          </a:prstGeom>
        </p:spPr>
      </p:pic>
      <p:pic>
        <p:nvPicPr>
          <p:cNvPr id="26" name="Picture 25">
            <a:extLst>
              <a:ext uri="{FF2B5EF4-FFF2-40B4-BE49-F238E27FC236}">
                <a16:creationId xmlns:a16="http://schemas.microsoft.com/office/drawing/2014/main" id="{F980FA18-A985-4CB9-9F6B-EBEBB51F501C}"/>
              </a:ext>
            </a:extLst>
          </p:cNvPr>
          <p:cNvPicPr>
            <a:picLocks noChangeAspect="1"/>
          </p:cNvPicPr>
          <p:nvPr/>
        </p:nvPicPr>
        <p:blipFill>
          <a:blip r:embed="rId4"/>
          <a:stretch>
            <a:fillRect/>
          </a:stretch>
        </p:blipFill>
        <p:spPr>
          <a:xfrm>
            <a:off x="7076407" y="1848803"/>
            <a:ext cx="2351131" cy="1919291"/>
          </a:xfrm>
          <a:prstGeom prst="rect">
            <a:avLst/>
          </a:prstGeom>
        </p:spPr>
      </p:pic>
      <p:sp>
        <p:nvSpPr>
          <p:cNvPr id="14" name="Content Placeholder 13">
            <a:extLst>
              <a:ext uri="{FF2B5EF4-FFF2-40B4-BE49-F238E27FC236}">
                <a16:creationId xmlns:a16="http://schemas.microsoft.com/office/drawing/2014/main" id="{190C3BE1-CEE5-49A1-8EC9-0BD57ECC1C95}"/>
              </a:ext>
            </a:extLst>
          </p:cNvPr>
          <p:cNvSpPr>
            <a:spLocks noGrp="1"/>
          </p:cNvSpPr>
          <p:nvPr>
            <p:ph idx="1"/>
          </p:nvPr>
        </p:nvSpPr>
        <p:spPr>
          <a:xfrm>
            <a:off x="0" y="388066"/>
            <a:ext cx="12192000" cy="1219200"/>
          </a:xfrm>
        </p:spPr>
        <p:txBody>
          <a:bodyPr/>
          <a:lstStyle/>
          <a:p>
            <a:pPr marL="0" indent="0" algn="ctr">
              <a:buNone/>
            </a:pPr>
            <a:r>
              <a:rPr lang="en-US" sz="4000" b="1" dirty="0"/>
              <a:t>Create</a:t>
            </a:r>
            <a:r>
              <a:rPr lang="en-US" sz="4000" dirty="0"/>
              <a:t> → Package → Share</a:t>
            </a:r>
          </a:p>
        </p:txBody>
      </p:sp>
      <p:pic>
        <p:nvPicPr>
          <p:cNvPr id="5" name="Picture 4">
            <a:extLst>
              <a:ext uri="{FF2B5EF4-FFF2-40B4-BE49-F238E27FC236}">
                <a16:creationId xmlns:a16="http://schemas.microsoft.com/office/drawing/2014/main" id="{24736B5F-D7AC-426D-9CDF-7DF20E234F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sp>
        <p:nvSpPr>
          <p:cNvPr id="6" name="Right Arrow 44">
            <a:extLst>
              <a:ext uri="{FF2B5EF4-FFF2-40B4-BE49-F238E27FC236}">
                <a16:creationId xmlns:a16="http://schemas.microsoft.com/office/drawing/2014/main" id="{7F5D360F-5741-410C-87C3-FC0D1A599239}"/>
              </a:ext>
            </a:extLst>
          </p:cNvPr>
          <p:cNvSpPr/>
          <p:nvPr/>
        </p:nvSpPr>
        <p:spPr>
          <a:xfrm rot="1194784">
            <a:off x="3852149" y="5424991"/>
            <a:ext cx="1773993"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a:extLst>
              <a:ext uri="{FF2B5EF4-FFF2-40B4-BE49-F238E27FC236}">
                <a16:creationId xmlns:a16="http://schemas.microsoft.com/office/drawing/2014/main" id="{737F711D-C0E2-4DD9-901C-7164C7BD4E44}"/>
              </a:ext>
            </a:extLst>
          </p:cNvPr>
          <p:cNvPicPr>
            <a:picLocks noChangeAspect="1"/>
          </p:cNvPicPr>
          <p:nvPr/>
        </p:nvPicPr>
        <p:blipFill>
          <a:blip r:embed="rId6"/>
          <a:stretch>
            <a:fillRect/>
          </a:stretch>
        </p:blipFill>
        <p:spPr>
          <a:xfrm rot="2642107">
            <a:off x="2583663" y="4527318"/>
            <a:ext cx="1428750" cy="523875"/>
          </a:xfrm>
          <a:prstGeom prst="rect">
            <a:avLst/>
          </a:prstGeom>
        </p:spPr>
      </p:pic>
      <p:pic>
        <p:nvPicPr>
          <p:cNvPr id="22" name="Picture 21">
            <a:extLst>
              <a:ext uri="{FF2B5EF4-FFF2-40B4-BE49-F238E27FC236}">
                <a16:creationId xmlns:a16="http://schemas.microsoft.com/office/drawing/2014/main" id="{CC6AE405-1AA1-46A5-BF07-2D4225C4A254}"/>
              </a:ext>
            </a:extLst>
          </p:cNvPr>
          <p:cNvPicPr>
            <a:picLocks noChangeAspect="1"/>
          </p:cNvPicPr>
          <p:nvPr/>
        </p:nvPicPr>
        <p:blipFill>
          <a:blip r:embed="rId7"/>
          <a:stretch>
            <a:fillRect/>
          </a:stretch>
        </p:blipFill>
        <p:spPr>
          <a:xfrm rot="2269488">
            <a:off x="9561717" y="2809959"/>
            <a:ext cx="1524000" cy="428625"/>
          </a:xfrm>
          <a:prstGeom prst="rect">
            <a:avLst/>
          </a:prstGeom>
        </p:spPr>
      </p:pic>
      <p:sp>
        <p:nvSpPr>
          <p:cNvPr id="32" name="Right Arrow 44">
            <a:extLst>
              <a:ext uri="{FF2B5EF4-FFF2-40B4-BE49-F238E27FC236}">
                <a16:creationId xmlns:a16="http://schemas.microsoft.com/office/drawing/2014/main" id="{F4981C79-B9D3-4E64-928A-8598414B4367}"/>
              </a:ext>
            </a:extLst>
          </p:cNvPr>
          <p:cNvSpPr/>
          <p:nvPr/>
        </p:nvSpPr>
        <p:spPr>
          <a:xfrm rot="17405749">
            <a:off x="5947592" y="1979782"/>
            <a:ext cx="850375" cy="846261"/>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5BB5A8E9-4686-41E3-B689-D28500DDE195}"/>
              </a:ext>
            </a:extLst>
          </p:cNvPr>
          <p:cNvPicPr>
            <a:picLocks noChangeAspect="1"/>
          </p:cNvPicPr>
          <p:nvPr/>
        </p:nvPicPr>
        <p:blipFill>
          <a:blip r:embed="rId8"/>
          <a:stretch>
            <a:fillRect/>
          </a:stretch>
        </p:blipFill>
        <p:spPr>
          <a:xfrm rot="19464109">
            <a:off x="8323296" y="4844892"/>
            <a:ext cx="2286000" cy="723900"/>
          </a:xfrm>
          <a:prstGeom prst="rect">
            <a:avLst/>
          </a:prstGeom>
        </p:spPr>
      </p:pic>
      <p:sp>
        <p:nvSpPr>
          <p:cNvPr id="27" name="Right Arrow 44">
            <a:extLst>
              <a:ext uri="{FF2B5EF4-FFF2-40B4-BE49-F238E27FC236}">
                <a16:creationId xmlns:a16="http://schemas.microsoft.com/office/drawing/2014/main" id="{3313BB05-6345-4236-B031-C4F0F619204A}"/>
              </a:ext>
            </a:extLst>
          </p:cNvPr>
          <p:cNvSpPr/>
          <p:nvPr/>
        </p:nvSpPr>
        <p:spPr>
          <a:xfrm rot="9942481">
            <a:off x="7837390" y="5665538"/>
            <a:ext cx="787206" cy="479282"/>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9" name="Right Arrow 44">
            <a:extLst>
              <a:ext uri="{FF2B5EF4-FFF2-40B4-BE49-F238E27FC236}">
                <a16:creationId xmlns:a16="http://schemas.microsoft.com/office/drawing/2014/main" id="{A6B1AB72-A7E2-4DB0-B0AF-EE6F4C5ABFEF}"/>
              </a:ext>
            </a:extLst>
          </p:cNvPr>
          <p:cNvSpPr/>
          <p:nvPr/>
        </p:nvSpPr>
        <p:spPr>
          <a:xfrm rot="6208738">
            <a:off x="9588725" y="3267329"/>
            <a:ext cx="748386" cy="571089"/>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3" name="Picture 12">
            <a:extLst>
              <a:ext uri="{FF2B5EF4-FFF2-40B4-BE49-F238E27FC236}">
                <a16:creationId xmlns:a16="http://schemas.microsoft.com/office/drawing/2014/main" id="{4F1272D0-B190-49A4-906E-D2028A5BBB3E}"/>
              </a:ext>
            </a:extLst>
          </p:cNvPr>
          <p:cNvPicPr>
            <a:picLocks noChangeAspect="1"/>
          </p:cNvPicPr>
          <p:nvPr/>
        </p:nvPicPr>
        <p:blipFill rotWithShape="1">
          <a:blip r:embed="rId9"/>
          <a:srcRect t="20595" r="21339"/>
          <a:stretch/>
        </p:blipFill>
        <p:spPr>
          <a:xfrm rot="1735117">
            <a:off x="3910460" y="2578530"/>
            <a:ext cx="2933688" cy="2432608"/>
          </a:xfrm>
          <a:prstGeom prst="rect">
            <a:avLst/>
          </a:prstGeom>
          <a:ln>
            <a:solidFill>
              <a:schemeClr val="tx1"/>
            </a:solidFill>
          </a:ln>
        </p:spPr>
      </p:pic>
      <p:sp>
        <p:nvSpPr>
          <p:cNvPr id="33" name="Right Arrow 44">
            <a:extLst>
              <a:ext uri="{FF2B5EF4-FFF2-40B4-BE49-F238E27FC236}">
                <a16:creationId xmlns:a16="http://schemas.microsoft.com/office/drawing/2014/main" id="{30FAC0CA-B54C-4F1B-B37D-B313E836A231}"/>
              </a:ext>
            </a:extLst>
          </p:cNvPr>
          <p:cNvSpPr/>
          <p:nvPr/>
        </p:nvSpPr>
        <p:spPr>
          <a:xfrm rot="7111348">
            <a:off x="6928327" y="3972267"/>
            <a:ext cx="1381893"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TextBox 33">
            <a:extLst>
              <a:ext uri="{FF2B5EF4-FFF2-40B4-BE49-F238E27FC236}">
                <a16:creationId xmlns:a16="http://schemas.microsoft.com/office/drawing/2014/main" id="{C27A2A81-A0C1-42D7-809C-794C3CE9F702}"/>
              </a:ext>
            </a:extLst>
          </p:cNvPr>
          <p:cNvSpPr txBox="1"/>
          <p:nvPr/>
        </p:nvSpPr>
        <p:spPr>
          <a:xfrm>
            <a:off x="883927" y="1954397"/>
            <a:ext cx="755335" cy="1323439"/>
          </a:xfrm>
          <a:prstGeom prst="rect">
            <a:avLst/>
          </a:prstGeom>
          <a:noFill/>
        </p:spPr>
        <p:txBody>
          <a:bodyPr wrap="none" rtlCol="0">
            <a:spAutoFit/>
          </a:bodyPr>
          <a:lstStyle/>
          <a:p>
            <a:r>
              <a:rPr lang="en-US" sz="8000" dirty="0">
                <a:solidFill>
                  <a:schemeClr val="accent1">
                    <a:lumMod val="75000"/>
                  </a:schemeClr>
                </a:solidFill>
                <a:latin typeface="Arial" pitchFamily="34" charset="0"/>
                <a:cs typeface="Arial" pitchFamily="34" charset="0"/>
              </a:rPr>
              <a:t>?</a:t>
            </a:r>
          </a:p>
        </p:txBody>
      </p:sp>
    </p:spTree>
    <p:extLst>
      <p:ext uri="{BB962C8B-B14F-4D97-AF65-F5344CB8AC3E}">
        <p14:creationId xmlns:p14="http://schemas.microsoft.com/office/powerpoint/2010/main" val="191876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736B5F-D7AC-426D-9CDF-7DF20E234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sp>
        <p:nvSpPr>
          <p:cNvPr id="34" name="TextBox 33">
            <a:extLst>
              <a:ext uri="{FF2B5EF4-FFF2-40B4-BE49-F238E27FC236}">
                <a16:creationId xmlns:a16="http://schemas.microsoft.com/office/drawing/2014/main" id="{C27A2A81-A0C1-42D7-809C-794C3CE9F702}"/>
              </a:ext>
            </a:extLst>
          </p:cNvPr>
          <p:cNvSpPr txBox="1"/>
          <p:nvPr/>
        </p:nvSpPr>
        <p:spPr>
          <a:xfrm>
            <a:off x="734867" y="1915145"/>
            <a:ext cx="1050288" cy="1323439"/>
          </a:xfrm>
          <a:prstGeom prst="rect">
            <a:avLst/>
          </a:prstGeom>
          <a:noFill/>
        </p:spPr>
        <p:txBody>
          <a:bodyPr wrap="none" rtlCol="0">
            <a:spAutoFit/>
          </a:bodyPr>
          <a:lstStyle/>
          <a:p>
            <a:r>
              <a:rPr lang="en-US" sz="8000" dirty="0">
                <a:solidFill>
                  <a:schemeClr val="accent1">
                    <a:lumMod val="75000"/>
                  </a:schemeClr>
                </a:solidFill>
                <a:latin typeface="Arial" pitchFamily="34" charset="0"/>
                <a:cs typeface="Arial" pitchFamily="34" charset="0"/>
                <a:sym typeface="Wingdings" panose="05000000000000000000" pitchFamily="2" charset="2"/>
              </a:rPr>
              <a:t></a:t>
            </a:r>
            <a:endParaRPr lang="en-US" sz="8000" dirty="0">
              <a:solidFill>
                <a:schemeClr val="accent1">
                  <a:lumMod val="75000"/>
                </a:schemeClr>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40C13601-E9B9-493C-8B16-CBD118031444}"/>
              </a:ext>
            </a:extLst>
          </p:cNvPr>
          <p:cNvGrpSpPr/>
          <p:nvPr/>
        </p:nvGrpSpPr>
        <p:grpSpPr>
          <a:xfrm>
            <a:off x="4114800" y="1933320"/>
            <a:ext cx="5872043" cy="4604170"/>
            <a:chOff x="11906974" y="1330242"/>
            <a:chExt cx="6186550" cy="4929184"/>
          </a:xfrm>
        </p:grpSpPr>
        <p:pic>
          <p:nvPicPr>
            <p:cNvPr id="36" name="Picture 35">
              <a:extLst>
                <a:ext uri="{FF2B5EF4-FFF2-40B4-BE49-F238E27FC236}">
                  <a16:creationId xmlns:a16="http://schemas.microsoft.com/office/drawing/2014/main" id="{B06327E9-5C65-4482-99A2-C0DCC45A8FE2}"/>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41" name="Picture 40">
              <a:extLst>
                <a:ext uri="{FF2B5EF4-FFF2-40B4-BE49-F238E27FC236}">
                  <a16:creationId xmlns:a16="http://schemas.microsoft.com/office/drawing/2014/main" id="{1DEBD774-481E-4BF6-9FA6-03ABED9AF045}"/>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sp>
        <p:nvSpPr>
          <p:cNvPr id="19" name="Content Placeholder 13">
            <a:extLst>
              <a:ext uri="{FF2B5EF4-FFF2-40B4-BE49-F238E27FC236}">
                <a16:creationId xmlns:a16="http://schemas.microsoft.com/office/drawing/2014/main" id="{553843DB-87F5-42A4-ABB0-41BFCD1BFB0B}"/>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b="1"/>
              <a:t>Create</a:t>
            </a:r>
            <a:r>
              <a:rPr lang="en-US" sz="4000"/>
              <a:t> → Package → Share</a:t>
            </a:r>
            <a:endParaRPr lang="en-US" sz="4000" dirty="0"/>
          </a:p>
        </p:txBody>
      </p:sp>
    </p:spTree>
    <p:extLst>
      <p:ext uri="{BB962C8B-B14F-4D97-AF65-F5344CB8AC3E}">
        <p14:creationId xmlns:p14="http://schemas.microsoft.com/office/powerpoint/2010/main" val="1636056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3">
            <a:extLst>
              <a:ext uri="{FF2B5EF4-FFF2-40B4-BE49-F238E27FC236}">
                <a16:creationId xmlns:a16="http://schemas.microsoft.com/office/drawing/2014/main" id="{DB9D50D3-7352-4639-9D13-79FBA75F70B3}"/>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dirty="0"/>
              <a:t>Create → </a:t>
            </a:r>
            <a:r>
              <a:rPr lang="en-US" sz="4000" b="1" dirty="0"/>
              <a:t>Package</a:t>
            </a:r>
            <a:r>
              <a:rPr lang="en-US" sz="4000" dirty="0"/>
              <a:t> → Share</a:t>
            </a:r>
          </a:p>
        </p:txBody>
      </p:sp>
      <p:pic>
        <p:nvPicPr>
          <p:cNvPr id="6" name="Picture 5">
            <a:extLst>
              <a:ext uri="{FF2B5EF4-FFF2-40B4-BE49-F238E27FC236}">
                <a16:creationId xmlns:a16="http://schemas.microsoft.com/office/drawing/2014/main" id="{FB6A26FF-43A9-492E-81F1-023ABDBD1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grpSp>
        <p:nvGrpSpPr>
          <p:cNvPr id="8" name="Group 7">
            <a:extLst>
              <a:ext uri="{FF2B5EF4-FFF2-40B4-BE49-F238E27FC236}">
                <a16:creationId xmlns:a16="http://schemas.microsoft.com/office/drawing/2014/main" id="{8C0F22B3-B1F6-4BF5-A5D9-87DBF14F7CC0}"/>
              </a:ext>
            </a:extLst>
          </p:cNvPr>
          <p:cNvGrpSpPr/>
          <p:nvPr/>
        </p:nvGrpSpPr>
        <p:grpSpPr>
          <a:xfrm rot="1710295">
            <a:off x="2209800" y="1520912"/>
            <a:ext cx="2895600" cy="2270391"/>
            <a:chOff x="11906974" y="1330242"/>
            <a:chExt cx="6186550" cy="4929184"/>
          </a:xfrm>
        </p:grpSpPr>
        <p:pic>
          <p:nvPicPr>
            <p:cNvPr id="9" name="Picture 8">
              <a:extLst>
                <a:ext uri="{FF2B5EF4-FFF2-40B4-BE49-F238E27FC236}">
                  <a16:creationId xmlns:a16="http://schemas.microsoft.com/office/drawing/2014/main" id="{13A7EEF0-E183-4BAD-9305-09C572C27E71}"/>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10" name="Picture 9">
              <a:extLst>
                <a:ext uri="{FF2B5EF4-FFF2-40B4-BE49-F238E27FC236}">
                  <a16:creationId xmlns:a16="http://schemas.microsoft.com/office/drawing/2014/main" id="{F8F66EE8-39A1-44A8-9072-E6B139370438}"/>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grpSp>
        <p:nvGrpSpPr>
          <p:cNvPr id="7" name="Group 6">
            <a:extLst>
              <a:ext uri="{FF2B5EF4-FFF2-40B4-BE49-F238E27FC236}">
                <a16:creationId xmlns:a16="http://schemas.microsoft.com/office/drawing/2014/main" id="{B1760A4B-5ECD-4EE9-A830-70B651D9E375}"/>
              </a:ext>
            </a:extLst>
          </p:cNvPr>
          <p:cNvGrpSpPr/>
          <p:nvPr/>
        </p:nvGrpSpPr>
        <p:grpSpPr>
          <a:xfrm>
            <a:off x="3886200" y="4344630"/>
            <a:ext cx="5803592" cy="2247816"/>
            <a:chOff x="3833506" y="4344630"/>
            <a:chExt cx="5803592" cy="2247816"/>
          </a:xfrm>
        </p:grpSpPr>
        <p:sp>
          <p:nvSpPr>
            <p:cNvPr id="5" name="Rectangle 4">
              <a:extLst>
                <a:ext uri="{FF2B5EF4-FFF2-40B4-BE49-F238E27FC236}">
                  <a16:creationId xmlns:a16="http://schemas.microsoft.com/office/drawing/2014/main" id="{48AA54D1-F64C-4E0F-A4EE-A06203521B5D}"/>
                </a:ext>
              </a:extLst>
            </p:cNvPr>
            <p:cNvSpPr/>
            <p:nvPr/>
          </p:nvSpPr>
          <p:spPr>
            <a:xfrm>
              <a:off x="4953000" y="4344630"/>
              <a:ext cx="3581400" cy="2247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1E0AC25F-FB36-417E-9FEE-45DD10A53B4B}"/>
                </a:ext>
              </a:extLst>
            </p:cNvPr>
            <p:cNvSpPr/>
            <p:nvPr/>
          </p:nvSpPr>
          <p:spPr>
            <a:xfrm rot="20045461" flipV="1">
              <a:off x="3833506" y="4601072"/>
              <a:ext cx="1219200" cy="197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DD34A25C-67F1-4BE7-8AF7-F2B14A7FEA74}"/>
                </a:ext>
              </a:extLst>
            </p:cNvPr>
            <p:cNvSpPr/>
            <p:nvPr/>
          </p:nvSpPr>
          <p:spPr>
            <a:xfrm rot="833155" flipV="1">
              <a:off x="8445899" y="4476115"/>
              <a:ext cx="1191199" cy="20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5" name="Right Arrow 44">
            <a:extLst>
              <a:ext uri="{FF2B5EF4-FFF2-40B4-BE49-F238E27FC236}">
                <a16:creationId xmlns:a16="http://schemas.microsoft.com/office/drawing/2014/main" id="{82840C11-F6B2-427D-9CDE-F02A272284D2}"/>
              </a:ext>
            </a:extLst>
          </p:cNvPr>
          <p:cNvSpPr/>
          <p:nvPr/>
        </p:nvSpPr>
        <p:spPr>
          <a:xfrm rot="2428497">
            <a:off x="5114639" y="3235957"/>
            <a:ext cx="1381893"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0992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Packaging</a:t>
            </a:r>
            <a:endParaRPr lang="en-US" sz="2000" dirty="0">
              <a:solidFill>
                <a:schemeClr val="tx1"/>
              </a:solidFill>
            </a:endParaRPr>
          </a:p>
        </p:txBody>
      </p:sp>
      <p:sp>
        <p:nvSpPr>
          <p:cNvPr id="3" name="Content Placeholder 2"/>
          <p:cNvSpPr>
            <a:spLocks noGrp="1"/>
          </p:cNvSpPr>
          <p:nvPr>
            <p:ph idx="1"/>
          </p:nvPr>
        </p:nvSpPr>
        <p:spPr>
          <a:xfrm>
            <a:off x="609602" y="1600200"/>
            <a:ext cx="7050256" cy="4648200"/>
          </a:xfrm>
        </p:spPr>
        <p:txBody>
          <a:bodyPr/>
          <a:lstStyle/>
          <a:p>
            <a:r>
              <a:rPr lang="en-US" dirty="0"/>
              <a:t>Package your app as a single installation file</a:t>
            </a:r>
          </a:p>
          <a:p>
            <a:pPr lvl="1"/>
            <a:r>
              <a:rPr lang="en-US" dirty="0"/>
              <a:t>Easy distribution and installation into the apps gallery</a:t>
            </a:r>
          </a:p>
          <a:p>
            <a:pPr lvl="1"/>
            <a:r>
              <a:rPr lang="en-US" dirty="0"/>
              <a:t>Automatically includes all necessary files</a:t>
            </a:r>
          </a:p>
          <a:p>
            <a:pPr lvl="1"/>
            <a:r>
              <a:rPr lang="en-US" dirty="0"/>
              <a:t>Documents required products</a:t>
            </a:r>
          </a:p>
          <a:p>
            <a:endParaRPr lang="en-US"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174" y="1709456"/>
            <a:ext cx="3139227" cy="29176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362" y="4202946"/>
            <a:ext cx="4635623" cy="2045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75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A2892-A822-46A3-9F60-E77717E7F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965" y="3033002"/>
            <a:ext cx="1267632" cy="2448386"/>
          </a:xfrm>
          <a:prstGeom prst="rect">
            <a:avLst/>
          </a:prstGeom>
        </p:spPr>
      </p:pic>
      <p:sp>
        <p:nvSpPr>
          <p:cNvPr id="4" name="Content Placeholder 13">
            <a:extLst>
              <a:ext uri="{FF2B5EF4-FFF2-40B4-BE49-F238E27FC236}">
                <a16:creationId xmlns:a16="http://schemas.microsoft.com/office/drawing/2014/main" id="{D7862746-D3B9-4207-8F84-60B167820252}"/>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dirty="0"/>
              <a:t>Create → Package → </a:t>
            </a:r>
            <a:r>
              <a:rPr lang="en-US" sz="4000" b="1" dirty="0"/>
              <a:t>Share</a:t>
            </a:r>
          </a:p>
        </p:txBody>
      </p:sp>
      <p:grpSp>
        <p:nvGrpSpPr>
          <p:cNvPr id="6" name="Group 5">
            <a:extLst>
              <a:ext uri="{FF2B5EF4-FFF2-40B4-BE49-F238E27FC236}">
                <a16:creationId xmlns:a16="http://schemas.microsoft.com/office/drawing/2014/main" id="{A8702841-8F8B-4AC4-B666-E735F52AC4C6}"/>
              </a:ext>
            </a:extLst>
          </p:cNvPr>
          <p:cNvGrpSpPr/>
          <p:nvPr/>
        </p:nvGrpSpPr>
        <p:grpSpPr>
          <a:xfrm>
            <a:off x="4578610" y="2204772"/>
            <a:ext cx="3034780" cy="1991255"/>
            <a:chOff x="3194204" y="2478420"/>
            <a:chExt cx="5803592" cy="3807996"/>
          </a:xfrm>
        </p:grpSpPr>
        <p:grpSp>
          <p:nvGrpSpPr>
            <p:cNvPr id="11" name="Group 10">
              <a:extLst>
                <a:ext uri="{FF2B5EF4-FFF2-40B4-BE49-F238E27FC236}">
                  <a16:creationId xmlns:a16="http://schemas.microsoft.com/office/drawing/2014/main" id="{684EA4B4-1EAC-426F-AD6C-D922298BE90A}"/>
                </a:ext>
              </a:extLst>
            </p:cNvPr>
            <p:cNvGrpSpPr/>
            <p:nvPr/>
          </p:nvGrpSpPr>
          <p:grpSpPr>
            <a:xfrm>
              <a:off x="4634196" y="2478420"/>
              <a:ext cx="2895600" cy="2270391"/>
              <a:chOff x="11906974" y="1330242"/>
              <a:chExt cx="6186550" cy="4929184"/>
            </a:xfrm>
          </p:grpSpPr>
          <p:pic>
            <p:nvPicPr>
              <p:cNvPr id="12" name="Picture 11">
                <a:extLst>
                  <a:ext uri="{FF2B5EF4-FFF2-40B4-BE49-F238E27FC236}">
                    <a16:creationId xmlns:a16="http://schemas.microsoft.com/office/drawing/2014/main" id="{523F9EE5-F7A2-4F8A-B015-851B58E34C52}"/>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13" name="Picture 12">
                <a:extLst>
                  <a:ext uri="{FF2B5EF4-FFF2-40B4-BE49-F238E27FC236}">
                    <a16:creationId xmlns:a16="http://schemas.microsoft.com/office/drawing/2014/main" id="{99A74B06-C7AB-4C83-A29F-6DDBCBE9A0AA}"/>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grpSp>
          <p:nvGrpSpPr>
            <p:cNvPr id="7" name="Group 6">
              <a:extLst>
                <a:ext uri="{FF2B5EF4-FFF2-40B4-BE49-F238E27FC236}">
                  <a16:creationId xmlns:a16="http://schemas.microsoft.com/office/drawing/2014/main" id="{028F8F60-AB3B-4D40-A1F7-532CFF57B92C}"/>
                </a:ext>
              </a:extLst>
            </p:cNvPr>
            <p:cNvGrpSpPr/>
            <p:nvPr/>
          </p:nvGrpSpPr>
          <p:grpSpPr>
            <a:xfrm>
              <a:off x="3194204" y="4038600"/>
              <a:ext cx="5803592" cy="2247816"/>
              <a:chOff x="3833506" y="4344630"/>
              <a:chExt cx="5803592" cy="2247816"/>
            </a:xfrm>
          </p:grpSpPr>
          <p:sp>
            <p:nvSpPr>
              <p:cNvPr id="8" name="Rectangle 7">
                <a:extLst>
                  <a:ext uri="{FF2B5EF4-FFF2-40B4-BE49-F238E27FC236}">
                    <a16:creationId xmlns:a16="http://schemas.microsoft.com/office/drawing/2014/main" id="{968922AA-F013-47EB-9825-B9AACB1A31F6}"/>
                  </a:ext>
                </a:extLst>
              </p:cNvPr>
              <p:cNvSpPr/>
              <p:nvPr/>
            </p:nvSpPr>
            <p:spPr>
              <a:xfrm>
                <a:off x="4953000" y="4344630"/>
                <a:ext cx="3581400" cy="2247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E72CB7DB-C728-4EFC-A2A0-989A88B9E018}"/>
                  </a:ext>
                </a:extLst>
              </p:cNvPr>
              <p:cNvSpPr/>
              <p:nvPr/>
            </p:nvSpPr>
            <p:spPr>
              <a:xfrm rot="20045461" flipV="1">
                <a:off x="3833506" y="4601072"/>
                <a:ext cx="1219200" cy="197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5E8A1842-60E3-4D3D-81EC-8C7CE7212C4D}"/>
                  </a:ext>
                </a:extLst>
              </p:cNvPr>
              <p:cNvSpPr/>
              <p:nvPr/>
            </p:nvSpPr>
            <p:spPr>
              <a:xfrm rot="833155" flipV="1">
                <a:off x="8445899" y="4476115"/>
                <a:ext cx="1191199" cy="20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grpSp>
        <p:nvGrpSpPr>
          <p:cNvPr id="20" name="Group 19">
            <a:extLst>
              <a:ext uri="{FF2B5EF4-FFF2-40B4-BE49-F238E27FC236}">
                <a16:creationId xmlns:a16="http://schemas.microsoft.com/office/drawing/2014/main" id="{F8FA9553-B891-497F-A86E-AE012BF1368E}"/>
              </a:ext>
            </a:extLst>
          </p:cNvPr>
          <p:cNvGrpSpPr/>
          <p:nvPr/>
        </p:nvGrpSpPr>
        <p:grpSpPr>
          <a:xfrm>
            <a:off x="8782110" y="3092387"/>
            <a:ext cx="1304925" cy="2438400"/>
            <a:chOff x="7650762" y="4031534"/>
            <a:chExt cx="1304925" cy="2438400"/>
          </a:xfrm>
        </p:grpSpPr>
        <p:pic>
          <p:nvPicPr>
            <p:cNvPr id="18" name="Picture 17">
              <a:extLst>
                <a:ext uri="{FF2B5EF4-FFF2-40B4-BE49-F238E27FC236}">
                  <a16:creationId xmlns:a16="http://schemas.microsoft.com/office/drawing/2014/main" id="{9EB9CE01-936B-47EC-AFB1-A25978550BB1}"/>
                </a:ext>
              </a:extLst>
            </p:cNvPr>
            <p:cNvPicPr>
              <a:picLocks noChangeAspect="1"/>
            </p:cNvPicPr>
            <p:nvPr/>
          </p:nvPicPr>
          <p:blipFill>
            <a:blip r:embed="rId6"/>
            <a:stretch>
              <a:fillRect/>
            </a:stretch>
          </p:blipFill>
          <p:spPr>
            <a:xfrm>
              <a:off x="7650762" y="4031534"/>
              <a:ext cx="1304925" cy="2438400"/>
            </a:xfrm>
            <a:prstGeom prst="rect">
              <a:avLst/>
            </a:prstGeom>
          </p:spPr>
        </p:pic>
        <p:sp>
          <p:nvSpPr>
            <p:cNvPr id="19" name="TextBox 18">
              <a:extLst>
                <a:ext uri="{FF2B5EF4-FFF2-40B4-BE49-F238E27FC236}">
                  <a16:creationId xmlns:a16="http://schemas.microsoft.com/office/drawing/2014/main" id="{C5D83C69-9856-4284-8B6F-37887652E39F}"/>
                </a:ext>
              </a:extLst>
            </p:cNvPr>
            <p:cNvSpPr txBox="1"/>
            <p:nvPr/>
          </p:nvSpPr>
          <p:spPr>
            <a:xfrm>
              <a:off x="8036524" y="4837662"/>
              <a:ext cx="533400" cy="707886"/>
            </a:xfrm>
            <a:prstGeom prst="rect">
              <a:avLst/>
            </a:prstGeom>
            <a:noFill/>
          </p:spPr>
          <p:txBody>
            <a:bodyPr wrap="square" rtlCol="0">
              <a:spAutoFit/>
            </a:bodyPr>
            <a:lstStyle/>
            <a:p>
              <a:r>
                <a:rPr lang="en-US" sz="4000" dirty="0">
                  <a:solidFill>
                    <a:schemeClr val="accent1">
                      <a:lumMod val="75000"/>
                    </a:schemeClr>
                  </a:solidFill>
                  <a:latin typeface="Arial" pitchFamily="34" charset="0"/>
                  <a:cs typeface="Arial" pitchFamily="34" charset="0"/>
                </a:rPr>
                <a:t>?</a:t>
              </a:r>
            </a:p>
          </p:txBody>
        </p:sp>
      </p:grpSp>
      <p:sp>
        <p:nvSpPr>
          <p:cNvPr id="21" name="Right Arrow 44">
            <a:extLst>
              <a:ext uri="{FF2B5EF4-FFF2-40B4-BE49-F238E27FC236}">
                <a16:creationId xmlns:a16="http://schemas.microsoft.com/office/drawing/2014/main" id="{9CEA96DD-22A5-4608-B727-8195D12455EE}"/>
              </a:ext>
            </a:extLst>
          </p:cNvPr>
          <p:cNvSpPr/>
          <p:nvPr/>
        </p:nvSpPr>
        <p:spPr>
          <a:xfrm>
            <a:off x="4059290" y="4311587"/>
            <a:ext cx="4073420"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103024414"/>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745CBB-122A-46F4-8910-91C9A95172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b7b985a6-5614-4791-8283-b6a0b2c6681f"/>
    <ds:schemaRef ds:uri="bbb466d9-fd0a-40ba-89cb-77eb15c2a30a"/>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31778</TotalTime>
  <Words>1083</Words>
  <Application>Microsoft Office PowerPoint</Application>
  <PresentationFormat>Widescreen</PresentationFormat>
  <Paragraphs>94</Paragraphs>
  <Slides>15</Slides>
  <Notes>10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__Inter_e66fe9</vt:lpstr>
      <vt:lpstr>Arial</vt:lpstr>
      <vt:lpstr>Calibri</vt:lpstr>
      <vt:lpstr>Courier New</vt:lpstr>
      <vt:lpstr>Wingdings</vt:lpstr>
      <vt:lpstr>MW_Public_widescreen</vt:lpstr>
      <vt:lpstr>University and MathWorks Present:  App Building Onramp</vt:lpstr>
      <vt:lpstr>Today: </vt:lpstr>
      <vt:lpstr>PowerPoint Presentation</vt:lpstr>
      <vt:lpstr>PowerPoint Presentation</vt:lpstr>
      <vt:lpstr>PowerPoint Presentation</vt:lpstr>
      <vt:lpstr>PowerPoint Presentation</vt:lpstr>
      <vt:lpstr>PowerPoint Presentation</vt:lpstr>
      <vt:lpstr>App Packaging</vt:lpstr>
      <vt:lpstr>PowerPoint Presentation</vt:lpstr>
      <vt:lpstr>MATLAB Programs Can be Shared With Anyone</vt:lpstr>
      <vt:lpstr>PowerPoint Presentation</vt:lpstr>
      <vt:lpstr>TO DO</vt:lpstr>
      <vt:lpstr>After the onramp party!</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23.0</cp:keywords>
  <dc:description/>
  <cp:lastModifiedBy>Gaby Arellano Bello</cp:lastModifiedBy>
  <cp:revision>2</cp:revision>
  <dcterms:created xsi:type="dcterms:W3CDTF">2023-11-21T13:43:57Z</dcterms:created>
  <dcterms:modified xsi:type="dcterms:W3CDTF">2025-08-20T21:32:12Z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